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4"/>
  </p:sldMasterIdLst>
  <p:notesMasterIdLst>
    <p:notesMasterId r:id="rId21"/>
  </p:notesMasterIdLst>
  <p:sldIdLst>
    <p:sldId id="256" r:id="rId5"/>
    <p:sldId id="258" r:id="rId6"/>
    <p:sldId id="259" r:id="rId7"/>
    <p:sldId id="261" r:id="rId8"/>
    <p:sldId id="297" r:id="rId9"/>
    <p:sldId id="298" r:id="rId10"/>
    <p:sldId id="304" r:id="rId11"/>
    <p:sldId id="299" r:id="rId12"/>
    <p:sldId id="300" r:id="rId13"/>
    <p:sldId id="301" r:id="rId14"/>
    <p:sldId id="305" r:id="rId15"/>
    <p:sldId id="302" r:id="rId16"/>
    <p:sldId id="303" r:id="rId17"/>
    <p:sldId id="264" r:id="rId18"/>
    <p:sldId id="260" r:id="rId19"/>
    <p:sldId id="306" r:id="rId20"/>
  </p:sldIdLst>
  <p:sldSz cx="9144000" cy="5143500" type="screen16x9"/>
  <p:notesSz cx="6858000" cy="9144000"/>
  <p:embeddedFontLst>
    <p:embeddedFont>
      <p:font typeface="Mulish Medium" panose="020B0604020202020204" charset="0"/>
      <p:regular r:id="rId22"/>
      <p:bold r:id="rId23"/>
      <p:italic r:id="rId24"/>
      <p:boldItalic r:id="rId25"/>
    </p:embeddedFont>
    <p:embeddedFont>
      <p:font typeface="Nunito Light" pitchFamily="2" charset="0"/>
      <p:regular r:id="rId26"/>
      <p:italic r:id="rId27"/>
    </p:embeddedFont>
    <p:embeddedFont>
      <p:font typeface="Oswald" panose="00000500000000000000" pitchFamily="2" charset="0"/>
      <p:regular r:id="rId28"/>
      <p:bold r:id="rId29"/>
    </p:embeddedFont>
    <p:embeddedFont>
      <p:font typeface="Oswald Light" panose="00000400000000000000" pitchFamily="2" charset="0"/>
      <p:regular r:id="rId30"/>
      <p:bold r:id="rId31"/>
    </p:embeddedFont>
    <p:embeddedFont>
      <p:font typeface="Raleway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994"/>
    <a:srgbClr val="152F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2E46EE-2E34-4584-944B-03C189E294E4}" v="776" dt="2024-05-28T10:56:32.112"/>
    <p1510:client id="{51C98F56-010F-4B3C-6CC1-8B45CC5C1822}" v="12" dt="2024-05-27T22:41:54.109"/>
    <p1510:client id="{EE942A60-077B-49AF-8F14-D1A98313AD4F}" v="448" dt="2024-05-28T11:05:07.154"/>
  </p1510:revLst>
</p1510:revInfo>
</file>

<file path=ppt/tableStyles.xml><?xml version="1.0" encoding="utf-8"?>
<a:tblStyleLst xmlns:a="http://schemas.openxmlformats.org/drawingml/2006/main" def="{35AC4410-3199-4E44-8F67-8EAA7D7BBE5C}">
  <a:tblStyle styleId="{35AC4410-3199-4E44-8F67-8EAA7D7BBE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D89CFF8-3061-4F30-867D-5107E807AE5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8624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421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72315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5362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52100"/>
            <a:ext cx="4593000" cy="18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10963"/>
            <a:ext cx="2338500" cy="6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830206" y="1478041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title" idx="3" hasCustomPrompt="1"/>
          </p:nvPr>
        </p:nvSpPr>
        <p:spPr>
          <a:xfrm>
            <a:off x="838276" y="3141063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3516058" y="1478041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5" hasCustomPrompt="1"/>
          </p:nvPr>
        </p:nvSpPr>
        <p:spPr>
          <a:xfrm>
            <a:off x="3516050" y="3141063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 hasCustomPrompt="1"/>
          </p:nvPr>
        </p:nvSpPr>
        <p:spPr>
          <a:xfrm>
            <a:off x="6223406" y="1478041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7" hasCustomPrompt="1"/>
          </p:nvPr>
        </p:nvSpPr>
        <p:spPr>
          <a:xfrm>
            <a:off x="6224312" y="3141063"/>
            <a:ext cx="626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subTitle" idx="1"/>
          </p:nvPr>
        </p:nvSpPr>
        <p:spPr>
          <a:xfrm>
            <a:off x="720000" y="21570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8"/>
          </p:nvPr>
        </p:nvSpPr>
        <p:spPr>
          <a:xfrm>
            <a:off x="3419275" y="21570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9"/>
          </p:nvPr>
        </p:nvSpPr>
        <p:spPr>
          <a:xfrm>
            <a:off x="6118550" y="215707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3"/>
          </p:nvPr>
        </p:nvSpPr>
        <p:spPr>
          <a:xfrm>
            <a:off x="720000" y="3819050"/>
            <a:ext cx="2381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4"/>
          </p:nvPr>
        </p:nvSpPr>
        <p:spPr>
          <a:xfrm>
            <a:off x="3419275" y="38190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5"/>
          </p:nvPr>
        </p:nvSpPr>
        <p:spPr>
          <a:xfrm>
            <a:off x="6118550" y="38190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ubTitle" idx="1"/>
          </p:nvPr>
        </p:nvSpPr>
        <p:spPr>
          <a:xfrm>
            <a:off x="720000" y="1754996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subTitle" idx="2"/>
          </p:nvPr>
        </p:nvSpPr>
        <p:spPr>
          <a:xfrm>
            <a:off x="3501238" y="1754974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ubTitle" idx="3"/>
          </p:nvPr>
        </p:nvSpPr>
        <p:spPr>
          <a:xfrm>
            <a:off x="720000" y="3465185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ubTitle" idx="4"/>
          </p:nvPr>
        </p:nvSpPr>
        <p:spPr>
          <a:xfrm>
            <a:off x="3501238" y="3465181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subTitle" idx="5"/>
          </p:nvPr>
        </p:nvSpPr>
        <p:spPr>
          <a:xfrm>
            <a:off x="6282475" y="1754974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subTitle" idx="6"/>
          </p:nvPr>
        </p:nvSpPr>
        <p:spPr>
          <a:xfrm>
            <a:off x="6282475" y="3465181"/>
            <a:ext cx="2144400" cy="1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7"/>
          </p:nvPr>
        </p:nvSpPr>
        <p:spPr>
          <a:xfrm>
            <a:off x="724225" y="1320999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subTitle" idx="8"/>
          </p:nvPr>
        </p:nvSpPr>
        <p:spPr>
          <a:xfrm>
            <a:off x="3505300" y="1320999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subTitle" idx="9"/>
          </p:nvPr>
        </p:nvSpPr>
        <p:spPr>
          <a:xfrm>
            <a:off x="6286375" y="1320999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ubTitle" idx="13"/>
          </p:nvPr>
        </p:nvSpPr>
        <p:spPr>
          <a:xfrm>
            <a:off x="724225" y="3033384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ubTitle" idx="14"/>
          </p:nvPr>
        </p:nvSpPr>
        <p:spPr>
          <a:xfrm>
            <a:off x="3505300" y="3033384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subTitle" idx="15"/>
          </p:nvPr>
        </p:nvSpPr>
        <p:spPr>
          <a:xfrm>
            <a:off x="6286375" y="3033384"/>
            <a:ext cx="21444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1"/>
          <p:cNvGrpSpPr/>
          <p:nvPr/>
        </p:nvGrpSpPr>
        <p:grpSpPr>
          <a:xfrm>
            <a:off x="-67272" y="165288"/>
            <a:ext cx="8135622" cy="5045438"/>
            <a:chOff x="-67272" y="165288"/>
            <a:chExt cx="8135622" cy="5045438"/>
          </a:xfrm>
        </p:grpSpPr>
        <p:grpSp>
          <p:nvGrpSpPr>
            <p:cNvPr id="102" name="Google Shape;102;p21"/>
            <p:cNvGrpSpPr/>
            <p:nvPr/>
          </p:nvGrpSpPr>
          <p:grpSpPr>
            <a:xfrm>
              <a:off x="-67272" y="4073950"/>
              <a:ext cx="913949" cy="1136775"/>
              <a:chOff x="4919328" y="3607500"/>
              <a:chExt cx="913949" cy="1136775"/>
            </a:xfrm>
          </p:grpSpPr>
          <p:sp>
            <p:nvSpPr>
              <p:cNvPr id="103" name="Google Shape;103;p21"/>
              <p:cNvSpPr/>
              <p:nvPr/>
            </p:nvSpPr>
            <p:spPr>
              <a:xfrm>
                <a:off x="5100633" y="3861850"/>
                <a:ext cx="626100" cy="6261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04" name="Google Shape;104;p21"/>
              <p:cNvSpPr/>
              <p:nvPr/>
            </p:nvSpPr>
            <p:spPr>
              <a:xfrm>
                <a:off x="4919328" y="3607500"/>
                <a:ext cx="354000" cy="354000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05" name="Google Shape;105;p21"/>
              <p:cNvSpPr/>
              <p:nvPr/>
            </p:nvSpPr>
            <p:spPr>
              <a:xfrm>
                <a:off x="5385677" y="4296675"/>
                <a:ext cx="447600" cy="447600"/>
              </a:xfrm>
              <a:prstGeom prst="roundRect">
                <a:avLst>
                  <a:gd name="adj" fmla="val 16667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</p:grpSp>
        <p:grpSp>
          <p:nvGrpSpPr>
            <p:cNvPr id="106" name="Google Shape;106;p21"/>
            <p:cNvGrpSpPr/>
            <p:nvPr/>
          </p:nvGrpSpPr>
          <p:grpSpPr>
            <a:xfrm>
              <a:off x="1075650" y="165288"/>
              <a:ext cx="6992700" cy="4812925"/>
              <a:chOff x="1075650" y="175550"/>
              <a:chExt cx="6992700" cy="4812925"/>
            </a:xfrm>
          </p:grpSpPr>
          <p:cxnSp>
            <p:nvCxnSpPr>
              <p:cNvPr id="107" name="Google Shape;107;p21"/>
              <p:cNvCxnSpPr/>
              <p:nvPr/>
            </p:nvCxnSpPr>
            <p:spPr>
              <a:xfrm>
                <a:off x="1075650" y="4988475"/>
                <a:ext cx="699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8" name="Google Shape;108;p21"/>
              <p:cNvCxnSpPr/>
              <p:nvPr/>
            </p:nvCxnSpPr>
            <p:spPr>
              <a:xfrm>
                <a:off x="1075650" y="175550"/>
                <a:ext cx="6992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22"/>
          <p:cNvGrpSpPr/>
          <p:nvPr/>
        </p:nvGrpSpPr>
        <p:grpSpPr>
          <a:xfrm>
            <a:off x="64553" y="84575"/>
            <a:ext cx="9018549" cy="4998663"/>
            <a:chOff x="64553" y="84575"/>
            <a:chExt cx="9018549" cy="4998663"/>
          </a:xfrm>
        </p:grpSpPr>
        <p:grpSp>
          <p:nvGrpSpPr>
            <p:cNvPr id="111" name="Google Shape;111;p22"/>
            <p:cNvGrpSpPr/>
            <p:nvPr/>
          </p:nvGrpSpPr>
          <p:grpSpPr>
            <a:xfrm>
              <a:off x="8169153" y="84575"/>
              <a:ext cx="913949" cy="1136775"/>
              <a:chOff x="4919328" y="3607500"/>
              <a:chExt cx="913949" cy="1136775"/>
            </a:xfrm>
          </p:grpSpPr>
          <p:sp>
            <p:nvSpPr>
              <p:cNvPr id="112" name="Google Shape;112;p22"/>
              <p:cNvSpPr/>
              <p:nvPr/>
            </p:nvSpPr>
            <p:spPr>
              <a:xfrm>
                <a:off x="5100633" y="3861850"/>
                <a:ext cx="626100" cy="6261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13" name="Google Shape;113;p22"/>
              <p:cNvSpPr/>
              <p:nvPr/>
            </p:nvSpPr>
            <p:spPr>
              <a:xfrm>
                <a:off x="4919328" y="3607500"/>
                <a:ext cx="354000" cy="3540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14" name="Google Shape;114;p22"/>
              <p:cNvSpPr/>
              <p:nvPr/>
            </p:nvSpPr>
            <p:spPr>
              <a:xfrm>
                <a:off x="5385677" y="4296675"/>
                <a:ext cx="447600" cy="4476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</p:grpSp>
        <p:cxnSp>
          <p:nvCxnSpPr>
            <p:cNvPr id="115" name="Google Shape;115;p22"/>
            <p:cNvCxnSpPr/>
            <p:nvPr/>
          </p:nvCxnSpPr>
          <p:spPr>
            <a:xfrm rot="-5400000">
              <a:off x="-1266212" y="2482552"/>
              <a:ext cx="3057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22"/>
            <p:cNvCxnSpPr/>
            <p:nvPr/>
          </p:nvCxnSpPr>
          <p:spPr>
            <a:xfrm rot="-5400000">
              <a:off x="7250038" y="2750002"/>
              <a:ext cx="3057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17" name="Google Shape;117;p22"/>
            <p:cNvGrpSpPr/>
            <p:nvPr/>
          </p:nvGrpSpPr>
          <p:grpSpPr>
            <a:xfrm>
              <a:off x="64553" y="3946463"/>
              <a:ext cx="913949" cy="1136775"/>
              <a:chOff x="4919328" y="3607500"/>
              <a:chExt cx="913949" cy="1136775"/>
            </a:xfrm>
          </p:grpSpPr>
          <p:sp>
            <p:nvSpPr>
              <p:cNvPr id="118" name="Google Shape;118;p22"/>
              <p:cNvSpPr/>
              <p:nvPr/>
            </p:nvSpPr>
            <p:spPr>
              <a:xfrm>
                <a:off x="5100633" y="3861850"/>
                <a:ext cx="626100" cy="6261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19" name="Google Shape;119;p22"/>
              <p:cNvSpPr/>
              <p:nvPr/>
            </p:nvSpPr>
            <p:spPr>
              <a:xfrm>
                <a:off x="4919328" y="3607500"/>
                <a:ext cx="354000" cy="354000"/>
              </a:xfrm>
              <a:prstGeom prst="roundRect">
                <a:avLst>
                  <a:gd name="adj" fmla="val 1666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20" name="Google Shape;120;p22"/>
              <p:cNvSpPr/>
              <p:nvPr/>
            </p:nvSpPr>
            <p:spPr>
              <a:xfrm>
                <a:off x="5385677" y="4296675"/>
                <a:ext cx="447600" cy="447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929175" y="3431100"/>
            <a:ext cx="35016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64739" y="1580664"/>
            <a:ext cx="10539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5029200" y="2817076"/>
            <a:ext cx="3054900" cy="15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961925" y="2817076"/>
            <a:ext cx="3054900" cy="15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961925" y="2292300"/>
            <a:ext cx="305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5029202" y="2292300"/>
            <a:ext cx="30549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859313" y="1942550"/>
            <a:ext cx="4294800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859313" y="1248050"/>
            <a:ext cx="4294800" cy="6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>
            <a:spLocks noGrp="1"/>
          </p:cNvSpPr>
          <p:nvPr>
            <p:ph type="pic" idx="2"/>
          </p:nvPr>
        </p:nvSpPr>
        <p:spPr>
          <a:xfrm>
            <a:off x="5497688" y="539550"/>
            <a:ext cx="2787000" cy="4064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●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○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■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●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○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■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●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○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sh Medium"/>
              <a:buChar char="■"/>
              <a:defRPr sz="1200">
                <a:solidFill>
                  <a:schemeClr val="dk1"/>
                </a:solidFill>
                <a:latin typeface="Mulish Medium"/>
                <a:ea typeface="Mulish Medium"/>
                <a:cs typeface="Mulish Medium"/>
                <a:sym typeface="Mulish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5" r:id="rId11"/>
    <p:sldLayoutId id="2147483667" r:id="rId12"/>
    <p:sldLayoutId id="214748366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>
            <a:spLocks noGrp="1"/>
          </p:cNvSpPr>
          <p:nvPr>
            <p:ph type="ctrTitle"/>
          </p:nvPr>
        </p:nvSpPr>
        <p:spPr>
          <a:xfrm>
            <a:off x="713225" y="852100"/>
            <a:ext cx="4394830" cy="18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0">
                <a:latin typeface="Oswald"/>
                <a:ea typeface="Oswald"/>
                <a:cs typeface="Oswald"/>
                <a:sym typeface="Oswald"/>
              </a:rPr>
              <a:t>Loja de artigos académicos</a:t>
            </a:r>
            <a:endParaRPr b="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" name="Google Shape;132;p26"/>
          <p:cNvSpPr txBox="1">
            <a:spLocks noGrp="1"/>
          </p:cNvSpPr>
          <p:nvPr>
            <p:ph type="subTitle" idx="1"/>
          </p:nvPr>
        </p:nvSpPr>
        <p:spPr>
          <a:xfrm>
            <a:off x="713225" y="4071916"/>
            <a:ext cx="2718908" cy="60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André Dora	113613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António Alberto	114622</a:t>
            </a:r>
            <a:endParaRPr/>
          </a:p>
        </p:txBody>
      </p:sp>
      <p:cxnSp>
        <p:nvCxnSpPr>
          <p:cNvPr id="133" name="Google Shape;133;p26"/>
          <p:cNvCxnSpPr/>
          <p:nvPr/>
        </p:nvCxnSpPr>
        <p:spPr>
          <a:xfrm>
            <a:off x="5566150" y="4604000"/>
            <a:ext cx="3889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" name="Google Shape;134;p26"/>
          <p:cNvGrpSpPr/>
          <p:nvPr/>
        </p:nvGrpSpPr>
        <p:grpSpPr>
          <a:xfrm>
            <a:off x="4919328" y="539730"/>
            <a:ext cx="3706541" cy="4204545"/>
            <a:chOff x="4919328" y="539730"/>
            <a:chExt cx="3706541" cy="4204545"/>
          </a:xfrm>
        </p:grpSpPr>
        <p:grpSp>
          <p:nvGrpSpPr>
            <p:cNvPr id="135" name="Google Shape;135;p26"/>
            <p:cNvGrpSpPr/>
            <p:nvPr/>
          </p:nvGrpSpPr>
          <p:grpSpPr>
            <a:xfrm>
              <a:off x="5331183" y="539730"/>
              <a:ext cx="3294686" cy="4111604"/>
              <a:chOff x="5331183" y="539730"/>
              <a:chExt cx="3294686" cy="4111604"/>
            </a:xfrm>
          </p:grpSpPr>
          <p:grpSp>
            <p:nvGrpSpPr>
              <p:cNvPr id="136" name="Google Shape;136;p26"/>
              <p:cNvGrpSpPr/>
              <p:nvPr/>
            </p:nvGrpSpPr>
            <p:grpSpPr>
              <a:xfrm>
                <a:off x="5331183" y="539730"/>
                <a:ext cx="1481008" cy="1481008"/>
                <a:chOff x="4970858" y="1075930"/>
                <a:chExt cx="1481008" cy="1481008"/>
              </a:xfrm>
            </p:grpSpPr>
            <p:sp>
              <p:nvSpPr>
                <p:cNvPr id="137" name="Google Shape;137;p26"/>
                <p:cNvSpPr/>
                <p:nvPr/>
              </p:nvSpPr>
              <p:spPr>
                <a:xfrm flipH="1">
                  <a:off x="5062385" y="1167457"/>
                  <a:ext cx="1298674" cy="1298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1802" extrusionOk="0">
                      <a:moveTo>
                        <a:pt x="1539" y="263"/>
                      </a:moveTo>
                      <a:cubicBezTo>
                        <a:pt x="1651" y="375"/>
                        <a:pt x="1731" y="514"/>
                        <a:pt x="1772" y="667"/>
                      </a:cubicBezTo>
                      <a:cubicBezTo>
                        <a:pt x="1813" y="820"/>
                        <a:pt x="1813" y="981"/>
                        <a:pt x="1772" y="1133"/>
                      </a:cubicBezTo>
                      <a:cubicBezTo>
                        <a:pt x="1731" y="1286"/>
                        <a:pt x="1651" y="1425"/>
                        <a:pt x="1539" y="1537"/>
                      </a:cubicBezTo>
                      <a:cubicBezTo>
                        <a:pt x="1427" y="1649"/>
                        <a:pt x="1288" y="1731"/>
                        <a:pt x="1135" y="1771"/>
                      </a:cubicBezTo>
                      <a:cubicBezTo>
                        <a:pt x="982" y="1812"/>
                        <a:pt x="821" y="1812"/>
                        <a:pt x="669" y="1771"/>
                      </a:cubicBezTo>
                      <a:cubicBezTo>
                        <a:pt x="516" y="1731"/>
                        <a:pt x="376" y="1649"/>
                        <a:pt x="265" y="1537"/>
                      </a:cubicBezTo>
                      <a:cubicBezTo>
                        <a:pt x="153" y="1425"/>
                        <a:pt x="72" y="1286"/>
                        <a:pt x="31" y="1133"/>
                      </a:cubicBezTo>
                      <a:cubicBezTo>
                        <a:pt x="-10" y="981"/>
                        <a:pt x="-10" y="820"/>
                        <a:pt x="31" y="667"/>
                      </a:cubicBezTo>
                      <a:cubicBezTo>
                        <a:pt x="72" y="514"/>
                        <a:pt x="153" y="375"/>
                        <a:pt x="265" y="263"/>
                      </a:cubicBezTo>
                      <a:cubicBezTo>
                        <a:pt x="376" y="151"/>
                        <a:pt x="516" y="71"/>
                        <a:pt x="669" y="30"/>
                      </a:cubicBezTo>
                      <a:cubicBezTo>
                        <a:pt x="821" y="-11"/>
                        <a:pt x="982" y="-11"/>
                        <a:pt x="1135" y="30"/>
                      </a:cubicBezTo>
                      <a:cubicBezTo>
                        <a:pt x="1288" y="71"/>
                        <a:pt x="1427" y="151"/>
                        <a:pt x="1539" y="26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8" name="Google Shape;138;p26"/>
                <p:cNvSpPr/>
                <p:nvPr/>
              </p:nvSpPr>
              <p:spPr>
                <a:xfrm flipH="1">
                  <a:off x="5061664" y="1166737"/>
                  <a:ext cx="1298674" cy="6493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02" h="901" extrusionOk="0">
                      <a:moveTo>
                        <a:pt x="1802" y="901"/>
                      </a:moveTo>
                      <a:cubicBezTo>
                        <a:pt x="1802" y="404"/>
                        <a:pt x="1398" y="0"/>
                        <a:pt x="901" y="0"/>
                      </a:cubicBezTo>
                      <a:cubicBezTo>
                        <a:pt x="403" y="0"/>
                        <a:pt x="0" y="404"/>
                        <a:pt x="0" y="901"/>
                      </a:cubicBezTo>
                      <a:lnTo>
                        <a:pt x="1802" y="90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39" name="Google Shape;139;p26"/>
                <p:cNvSpPr/>
                <p:nvPr/>
              </p:nvSpPr>
              <p:spPr>
                <a:xfrm flipH="1">
                  <a:off x="4970858" y="1075930"/>
                  <a:ext cx="1481008" cy="1481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5" h="2055" extrusionOk="0">
                      <a:moveTo>
                        <a:pt x="1754" y="300"/>
                      </a:moveTo>
                      <a:cubicBezTo>
                        <a:pt x="1882" y="428"/>
                        <a:pt x="1973" y="587"/>
                        <a:pt x="2020" y="761"/>
                      </a:cubicBezTo>
                      <a:cubicBezTo>
                        <a:pt x="2066" y="935"/>
                        <a:pt x="2066" y="1119"/>
                        <a:pt x="2020" y="1293"/>
                      </a:cubicBezTo>
                      <a:cubicBezTo>
                        <a:pt x="1973" y="1467"/>
                        <a:pt x="1881" y="1627"/>
                        <a:pt x="1754" y="1754"/>
                      </a:cubicBezTo>
                      <a:cubicBezTo>
                        <a:pt x="1626" y="1882"/>
                        <a:pt x="1468" y="1974"/>
                        <a:pt x="1294" y="2020"/>
                      </a:cubicBezTo>
                      <a:cubicBezTo>
                        <a:pt x="1119" y="2067"/>
                        <a:pt x="936" y="2067"/>
                        <a:pt x="762" y="2020"/>
                      </a:cubicBezTo>
                      <a:cubicBezTo>
                        <a:pt x="588" y="1974"/>
                        <a:pt x="428" y="1882"/>
                        <a:pt x="301" y="1754"/>
                      </a:cubicBezTo>
                      <a:cubicBezTo>
                        <a:pt x="173" y="1627"/>
                        <a:pt x="82" y="1467"/>
                        <a:pt x="35" y="1293"/>
                      </a:cubicBezTo>
                      <a:cubicBezTo>
                        <a:pt x="-12" y="1119"/>
                        <a:pt x="-12" y="935"/>
                        <a:pt x="35" y="761"/>
                      </a:cubicBezTo>
                      <a:cubicBezTo>
                        <a:pt x="82" y="587"/>
                        <a:pt x="173" y="428"/>
                        <a:pt x="301" y="300"/>
                      </a:cubicBezTo>
                      <a:cubicBezTo>
                        <a:pt x="428" y="173"/>
                        <a:pt x="588" y="82"/>
                        <a:pt x="762" y="35"/>
                      </a:cubicBezTo>
                      <a:cubicBezTo>
                        <a:pt x="936" y="-11"/>
                        <a:pt x="1119" y="-12"/>
                        <a:pt x="1294" y="35"/>
                      </a:cubicBezTo>
                      <a:cubicBezTo>
                        <a:pt x="1468" y="81"/>
                        <a:pt x="1627" y="173"/>
                        <a:pt x="1754" y="30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accent5"/>
                  </a:solidFill>
                  <a:prstDash val="solid"/>
                  <a:miter lim="8000"/>
                  <a:headEnd type="none" w="sm" len="sm"/>
                  <a:tailEnd type="none" w="sm" len="sm"/>
                </a:ln>
              </p:spPr>
              <p:txBody>
                <a:bodyPr spcFirstLastPara="1" wrap="square" lIns="90350" tIns="45350" rIns="90350" bIns="4535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40" name="Google Shape;140;p26"/>
                <p:cNvSpPr/>
                <p:nvPr/>
              </p:nvSpPr>
              <p:spPr>
                <a:xfrm flipH="1">
                  <a:off x="5711002" y="1166737"/>
                  <a:ext cx="649336" cy="64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1" h="901" extrusionOk="0">
                      <a:moveTo>
                        <a:pt x="886" y="901"/>
                      </a:moveTo>
                      <a:lnTo>
                        <a:pt x="0" y="901"/>
                      </a:lnTo>
                      <a:cubicBezTo>
                        <a:pt x="0" y="404"/>
                        <a:pt x="403" y="0"/>
                        <a:pt x="901" y="0"/>
                      </a:cubicBezTo>
                      <a:lnTo>
                        <a:pt x="886" y="90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0000" tIns="45000" rIns="90000" bIns="45000" anchor="ctr" anchorCtr="1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sp>
            <p:nvSpPr>
              <p:cNvPr id="141" name="Google Shape;141;p26"/>
              <p:cNvSpPr/>
              <p:nvPr/>
            </p:nvSpPr>
            <p:spPr>
              <a:xfrm flipH="1">
                <a:off x="6960669" y="4321170"/>
                <a:ext cx="152064" cy="214043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97" extrusionOk="0">
                    <a:moveTo>
                      <a:pt x="0" y="6"/>
                    </a:moveTo>
                    <a:lnTo>
                      <a:pt x="28" y="204"/>
                    </a:lnTo>
                    <a:cubicBezTo>
                      <a:pt x="28" y="204"/>
                      <a:pt x="73" y="336"/>
                      <a:pt x="115" y="285"/>
                    </a:cubicBezTo>
                    <a:cubicBezTo>
                      <a:pt x="156" y="234"/>
                      <a:pt x="198" y="207"/>
                      <a:pt x="198" y="207"/>
                    </a:cubicBezTo>
                    <a:lnTo>
                      <a:pt x="211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26"/>
              <p:cNvSpPr/>
              <p:nvPr/>
            </p:nvSpPr>
            <p:spPr>
              <a:xfrm flipH="1">
                <a:off x="7591267" y="4313964"/>
                <a:ext cx="128282" cy="172243"/>
              </a:xfrm>
              <a:custGeom>
                <a:avLst/>
                <a:gdLst/>
                <a:ahLst/>
                <a:cxnLst/>
                <a:rect l="l" t="t" r="r" b="b"/>
                <a:pathLst>
                  <a:path w="178" h="239" extrusionOk="0">
                    <a:moveTo>
                      <a:pt x="178" y="0"/>
                    </a:moveTo>
                    <a:lnTo>
                      <a:pt x="116" y="199"/>
                    </a:lnTo>
                    <a:cubicBezTo>
                      <a:pt x="116" y="199"/>
                      <a:pt x="69" y="240"/>
                      <a:pt x="52" y="239"/>
                    </a:cubicBezTo>
                    <a:cubicBezTo>
                      <a:pt x="21" y="237"/>
                      <a:pt x="5" y="184"/>
                      <a:pt x="5" y="184"/>
                    </a:cubicBezTo>
                    <a:lnTo>
                      <a:pt x="0" y="0"/>
                    </a:lnTo>
                    <a:lnTo>
                      <a:pt x="178" y="0"/>
                    </a:ln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1025" rIns="90000" bIns="410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26"/>
              <p:cNvSpPr/>
              <p:nvPr/>
            </p:nvSpPr>
            <p:spPr>
              <a:xfrm rot="701890">
                <a:off x="6808008" y="4403734"/>
                <a:ext cx="303700" cy="219088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22" extrusionOk="0">
                    <a:moveTo>
                      <a:pt x="295" y="76"/>
                    </a:moveTo>
                    <a:lnTo>
                      <a:pt x="520" y="0"/>
                    </a:lnTo>
                    <a:lnTo>
                      <a:pt x="584" y="301"/>
                    </a:lnTo>
                    <a:lnTo>
                      <a:pt x="584" y="301"/>
                    </a:lnTo>
                    <a:cubicBezTo>
                      <a:pt x="585" y="303"/>
                      <a:pt x="585" y="306"/>
                      <a:pt x="585" y="308"/>
                    </a:cubicBezTo>
                    <a:cubicBezTo>
                      <a:pt x="585" y="314"/>
                      <a:pt x="583" y="320"/>
                      <a:pt x="580" y="325"/>
                    </a:cubicBezTo>
                    <a:cubicBezTo>
                      <a:pt x="577" y="330"/>
                      <a:pt x="573" y="335"/>
                      <a:pt x="568" y="338"/>
                    </a:cubicBezTo>
                    <a:cubicBezTo>
                      <a:pt x="563" y="341"/>
                      <a:pt x="557" y="342"/>
                      <a:pt x="551" y="342"/>
                    </a:cubicBezTo>
                    <a:cubicBezTo>
                      <a:pt x="550" y="342"/>
                      <a:pt x="549" y="342"/>
                      <a:pt x="549" y="342"/>
                    </a:cubicBezTo>
                    <a:lnTo>
                      <a:pt x="549" y="342"/>
                    </a:lnTo>
                    <a:lnTo>
                      <a:pt x="549" y="342"/>
                    </a:lnTo>
                    <a:cubicBezTo>
                      <a:pt x="543" y="342"/>
                      <a:pt x="538" y="340"/>
                      <a:pt x="534" y="338"/>
                    </a:cubicBezTo>
                    <a:cubicBezTo>
                      <a:pt x="529" y="335"/>
                      <a:pt x="524" y="330"/>
                      <a:pt x="521" y="325"/>
                    </a:cubicBezTo>
                    <a:cubicBezTo>
                      <a:pt x="520" y="323"/>
                      <a:pt x="519" y="321"/>
                      <a:pt x="518" y="318"/>
                    </a:cubicBezTo>
                    <a:lnTo>
                      <a:pt x="494" y="239"/>
                    </a:lnTo>
                    <a:lnTo>
                      <a:pt x="480" y="291"/>
                    </a:lnTo>
                    <a:lnTo>
                      <a:pt x="480" y="291"/>
                    </a:lnTo>
                    <a:cubicBezTo>
                      <a:pt x="478" y="300"/>
                      <a:pt x="475" y="308"/>
                      <a:pt x="470" y="316"/>
                    </a:cubicBezTo>
                    <a:cubicBezTo>
                      <a:pt x="462" y="331"/>
                      <a:pt x="449" y="343"/>
                      <a:pt x="434" y="352"/>
                    </a:cubicBezTo>
                    <a:cubicBezTo>
                      <a:pt x="424" y="358"/>
                      <a:pt x="413" y="362"/>
                      <a:pt x="402" y="364"/>
                    </a:cubicBezTo>
                    <a:lnTo>
                      <a:pt x="65" y="421"/>
                    </a:lnTo>
                    <a:cubicBezTo>
                      <a:pt x="9" y="432"/>
                      <a:pt x="-24" y="362"/>
                      <a:pt x="20" y="326"/>
                    </a:cubicBezTo>
                    <a:lnTo>
                      <a:pt x="295" y="7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26"/>
              <p:cNvSpPr/>
              <p:nvPr/>
            </p:nvSpPr>
            <p:spPr>
              <a:xfrm>
                <a:off x="7500132" y="4417787"/>
                <a:ext cx="227756" cy="139592"/>
              </a:xfrm>
              <a:custGeom>
                <a:avLst/>
                <a:gdLst/>
                <a:ahLst/>
                <a:cxnLst/>
                <a:rect l="l" t="t" r="r" b="b"/>
                <a:pathLst>
                  <a:path w="589" h="361" extrusionOk="0">
                    <a:moveTo>
                      <a:pt x="290" y="53"/>
                    </a:moveTo>
                    <a:lnTo>
                      <a:pt x="589" y="0"/>
                    </a:lnTo>
                    <a:lnTo>
                      <a:pt x="588" y="276"/>
                    </a:lnTo>
                    <a:lnTo>
                      <a:pt x="588" y="276"/>
                    </a:lnTo>
                    <a:cubicBezTo>
                      <a:pt x="588" y="277"/>
                      <a:pt x="588" y="279"/>
                      <a:pt x="588" y="281"/>
                    </a:cubicBezTo>
                    <a:cubicBezTo>
                      <a:pt x="588" y="287"/>
                      <a:pt x="587" y="293"/>
                      <a:pt x="584" y="298"/>
                    </a:cubicBezTo>
                    <a:cubicBezTo>
                      <a:pt x="581" y="304"/>
                      <a:pt x="576" y="307"/>
                      <a:pt x="571" y="310"/>
                    </a:cubicBezTo>
                    <a:cubicBezTo>
                      <a:pt x="566" y="313"/>
                      <a:pt x="560" y="315"/>
                      <a:pt x="554" y="315"/>
                    </a:cubicBezTo>
                    <a:cubicBezTo>
                      <a:pt x="553" y="315"/>
                      <a:pt x="551" y="315"/>
                      <a:pt x="550" y="314"/>
                    </a:cubicBezTo>
                    <a:lnTo>
                      <a:pt x="550" y="314"/>
                    </a:lnTo>
                    <a:lnTo>
                      <a:pt x="550" y="314"/>
                    </a:lnTo>
                    <a:cubicBezTo>
                      <a:pt x="545" y="314"/>
                      <a:pt x="541" y="312"/>
                      <a:pt x="537" y="310"/>
                    </a:cubicBezTo>
                    <a:cubicBezTo>
                      <a:pt x="532" y="307"/>
                      <a:pt x="529" y="303"/>
                      <a:pt x="525" y="298"/>
                    </a:cubicBezTo>
                    <a:cubicBezTo>
                      <a:pt x="524" y="295"/>
                      <a:pt x="522" y="292"/>
                      <a:pt x="521" y="288"/>
                    </a:cubicBezTo>
                    <a:lnTo>
                      <a:pt x="502" y="208"/>
                    </a:lnTo>
                    <a:lnTo>
                      <a:pt x="485" y="259"/>
                    </a:lnTo>
                    <a:lnTo>
                      <a:pt x="485" y="259"/>
                    </a:lnTo>
                    <a:cubicBezTo>
                      <a:pt x="483" y="265"/>
                      <a:pt x="481" y="271"/>
                      <a:pt x="477" y="277"/>
                    </a:cubicBezTo>
                    <a:cubicBezTo>
                      <a:pt x="469" y="292"/>
                      <a:pt x="457" y="304"/>
                      <a:pt x="441" y="313"/>
                    </a:cubicBezTo>
                    <a:cubicBezTo>
                      <a:pt x="430" y="320"/>
                      <a:pt x="415" y="324"/>
                      <a:pt x="401" y="326"/>
                    </a:cubicBezTo>
                    <a:lnTo>
                      <a:pt x="63" y="360"/>
                    </a:lnTo>
                    <a:cubicBezTo>
                      <a:pt x="6" y="367"/>
                      <a:pt x="-22" y="294"/>
                      <a:pt x="24" y="262"/>
                    </a:cubicBezTo>
                    <a:lnTo>
                      <a:pt x="290" y="5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26"/>
              <p:cNvSpPr/>
              <p:nvPr/>
            </p:nvSpPr>
            <p:spPr>
              <a:xfrm flipH="1">
                <a:off x="7529707" y="637034"/>
                <a:ext cx="1096162" cy="753837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046" extrusionOk="0">
                    <a:moveTo>
                      <a:pt x="761" y="1046"/>
                    </a:moveTo>
                    <a:lnTo>
                      <a:pt x="1467" y="1046"/>
                    </a:lnTo>
                    <a:cubicBezTo>
                      <a:pt x="1497" y="1046"/>
                      <a:pt x="1521" y="1022"/>
                      <a:pt x="1521" y="992"/>
                    </a:cubicBezTo>
                    <a:lnTo>
                      <a:pt x="1521" y="54"/>
                    </a:lnTo>
                    <a:cubicBezTo>
                      <a:pt x="1521" y="24"/>
                      <a:pt x="1497" y="0"/>
                      <a:pt x="1467" y="0"/>
                    </a:cubicBezTo>
                    <a:lnTo>
                      <a:pt x="55" y="0"/>
                    </a:lnTo>
                    <a:cubicBezTo>
                      <a:pt x="25" y="0"/>
                      <a:pt x="0" y="24"/>
                      <a:pt x="0" y="54"/>
                    </a:cubicBezTo>
                    <a:lnTo>
                      <a:pt x="0" y="992"/>
                    </a:lnTo>
                    <a:cubicBezTo>
                      <a:pt x="0" y="1022"/>
                      <a:pt x="25" y="1046"/>
                      <a:pt x="55" y="1046"/>
                    </a:cubicBezTo>
                    <a:lnTo>
                      <a:pt x="761" y="10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26"/>
              <p:cNvSpPr/>
              <p:nvPr/>
            </p:nvSpPr>
            <p:spPr>
              <a:xfrm flipH="1">
                <a:off x="8163189" y="972873"/>
                <a:ext cx="191702" cy="252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5" extrusionOk="0">
                    <a:moveTo>
                      <a:pt x="0" y="0"/>
                    </a:moveTo>
                    <a:lnTo>
                      <a:pt x="266" y="0"/>
                    </a:lnTo>
                    <a:lnTo>
                      <a:pt x="266" y="35"/>
                    </a:lnTo>
                    <a:lnTo>
                      <a:pt x="0" y="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26"/>
              <p:cNvSpPr/>
              <p:nvPr/>
            </p:nvSpPr>
            <p:spPr>
              <a:xfrm flipH="1">
                <a:off x="7918156" y="905849"/>
                <a:ext cx="436735" cy="25224"/>
              </a:xfrm>
              <a:custGeom>
                <a:avLst/>
                <a:gdLst/>
                <a:ahLst/>
                <a:cxnLst/>
                <a:rect l="l" t="t" r="r" b="b"/>
                <a:pathLst>
                  <a:path w="606" h="35" extrusionOk="0">
                    <a:moveTo>
                      <a:pt x="0" y="0"/>
                    </a:moveTo>
                    <a:lnTo>
                      <a:pt x="606" y="0"/>
                    </a:lnTo>
                    <a:lnTo>
                      <a:pt x="606" y="35"/>
                    </a:lnTo>
                    <a:lnTo>
                      <a:pt x="0" y="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26"/>
              <p:cNvSpPr/>
              <p:nvPr/>
            </p:nvSpPr>
            <p:spPr>
              <a:xfrm flipH="1">
                <a:off x="6974362" y="2791158"/>
                <a:ext cx="1456502" cy="965717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340" extrusionOk="0">
                    <a:moveTo>
                      <a:pt x="18" y="0"/>
                    </a:moveTo>
                    <a:lnTo>
                      <a:pt x="2004" y="0"/>
                    </a:lnTo>
                    <a:lnTo>
                      <a:pt x="2004" y="0"/>
                    </a:lnTo>
                    <a:cubicBezTo>
                      <a:pt x="2007" y="0"/>
                      <a:pt x="2010" y="1"/>
                      <a:pt x="2013" y="2"/>
                    </a:cubicBezTo>
                    <a:cubicBezTo>
                      <a:pt x="2015" y="4"/>
                      <a:pt x="2017" y="7"/>
                      <a:pt x="2019" y="9"/>
                    </a:cubicBezTo>
                    <a:cubicBezTo>
                      <a:pt x="2020" y="12"/>
                      <a:pt x="2021" y="14"/>
                      <a:pt x="2021" y="17"/>
                    </a:cubicBezTo>
                    <a:lnTo>
                      <a:pt x="2021" y="17"/>
                    </a:lnTo>
                    <a:lnTo>
                      <a:pt x="2021" y="1340"/>
                    </a:lnTo>
                    <a:lnTo>
                      <a:pt x="0" y="1340"/>
                    </a:lnTo>
                    <a:lnTo>
                      <a:pt x="0" y="17"/>
                    </a:lnTo>
                    <a:lnTo>
                      <a:pt x="0" y="17"/>
                    </a:lnTo>
                    <a:cubicBezTo>
                      <a:pt x="0" y="14"/>
                      <a:pt x="1" y="11"/>
                      <a:pt x="2" y="9"/>
                    </a:cubicBezTo>
                    <a:cubicBezTo>
                      <a:pt x="4" y="6"/>
                      <a:pt x="6" y="4"/>
                      <a:pt x="9" y="2"/>
                    </a:cubicBezTo>
                    <a:cubicBezTo>
                      <a:pt x="12" y="1"/>
                      <a:pt x="14" y="0"/>
                      <a:pt x="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26"/>
              <p:cNvSpPr/>
              <p:nvPr/>
            </p:nvSpPr>
            <p:spPr>
              <a:xfrm rot="10800000">
                <a:off x="6974362" y="2904306"/>
                <a:ext cx="1456502" cy="0"/>
              </a:xfrm>
              <a:custGeom>
                <a:avLst/>
                <a:gdLst/>
                <a:ahLst/>
                <a:cxnLst/>
                <a:rect l="l" t="t" r="r" b="b"/>
                <a:pathLst>
                  <a:path w="2021" h="120000" fill="none" extrusionOk="0">
                    <a:moveTo>
                      <a:pt x="0" y="0"/>
                    </a:moveTo>
                    <a:lnTo>
                      <a:pt x="2021" y="0"/>
                    </a:lnTo>
                    <a:lnTo>
                      <a:pt x="2021" y="0"/>
                    </a:lnTo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0" rIns="9035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26"/>
              <p:cNvSpPr/>
              <p:nvPr/>
            </p:nvSpPr>
            <p:spPr>
              <a:xfrm flipH="1">
                <a:off x="8294655" y="2818544"/>
                <a:ext cx="60537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84" y="42"/>
                    </a:moveTo>
                    <a:lnTo>
                      <a:pt x="84" y="42"/>
                    </a:lnTo>
                    <a:lnTo>
                      <a:pt x="84" y="42"/>
                    </a:lnTo>
                    <a:cubicBezTo>
                      <a:pt x="84" y="35"/>
                      <a:pt x="82" y="27"/>
                      <a:pt x="78" y="21"/>
                    </a:cubicBezTo>
                    <a:cubicBezTo>
                      <a:pt x="74" y="15"/>
                      <a:pt x="69" y="10"/>
                      <a:pt x="63" y="6"/>
                    </a:cubicBezTo>
                    <a:cubicBezTo>
                      <a:pt x="56" y="3"/>
                      <a:pt x="49" y="0"/>
                      <a:pt x="42" y="0"/>
                    </a:cubicBezTo>
                    <a:cubicBezTo>
                      <a:pt x="34" y="0"/>
                      <a:pt x="28" y="3"/>
                      <a:pt x="21" y="6"/>
                    </a:cubicBezTo>
                    <a:cubicBezTo>
                      <a:pt x="14" y="10"/>
                      <a:pt x="8" y="15"/>
                      <a:pt x="5" y="21"/>
                    </a:cubicBezTo>
                    <a:cubicBezTo>
                      <a:pt x="1" y="27"/>
                      <a:pt x="0" y="35"/>
                      <a:pt x="0" y="42"/>
                    </a:cubicBezTo>
                    <a:cubicBezTo>
                      <a:pt x="0" y="49"/>
                      <a:pt x="1" y="57"/>
                      <a:pt x="5" y="63"/>
                    </a:cubicBezTo>
                    <a:cubicBezTo>
                      <a:pt x="8" y="69"/>
                      <a:pt x="14" y="75"/>
                      <a:pt x="21" y="78"/>
                    </a:cubicBezTo>
                    <a:cubicBezTo>
                      <a:pt x="28" y="82"/>
                      <a:pt x="34" y="84"/>
                      <a:pt x="42" y="84"/>
                    </a:cubicBezTo>
                    <a:lnTo>
                      <a:pt x="42" y="84"/>
                    </a:lnTo>
                    <a:cubicBezTo>
                      <a:pt x="49" y="84"/>
                      <a:pt x="56" y="82"/>
                      <a:pt x="63" y="78"/>
                    </a:cubicBezTo>
                    <a:cubicBezTo>
                      <a:pt x="69" y="75"/>
                      <a:pt x="74" y="69"/>
                      <a:pt x="78" y="63"/>
                    </a:cubicBezTo>
                    <a:cubicBezTo>
                      <a:pt x="82" y="57"/>
                      <a:pt x="84" y="49"/>
                      <a:pt x="84" y="4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26"/>
              <p:cNvSpPr/>
              <p:nvPr/>
            </p:nvSpPr>
            <p:spPr>
              <a:xfrm flipH="1">
                <a:off x="8184390" y="2818544"/>
                <a:ext cx="60537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84" y="42"/>
                    </a:moveTo>
                    <a:lnTo>
                      <a:pt x="84" y="42"/>
                    </a:lnTo>
                    <a:lnTo>
                      <a:pt x="84" y="42"/>
                    </a:lnTo>
                    <a:cubicBezTo>
                      <a:pt x="84" y="35"/>
                      <a:pt x="82" y="27"/>
                      <a:pt x="79" y="21"/>
                    </a:cubicBezTo>
                    <a:cubicBezTo>
                      <a:pt x="75" y="15"/>
                      <a:pt x="70" y="10"/>
                      <a:pt x="63" y="6"/>
                    </a:cubicBezTo>
                    <a:cubicBezTo>
                      <a:pt x="56" y="3"/>
                      <a:pt x="49" y="0"/>
                      <a:pt x="42" y="0"/>
                    </a:cubicBezTo>
                    <a:cubicBezTo>
                      <a:pt x="34" y="0"/>
                      <a:pt x="27" y="3"/>
                      <a:pt x="21" y="6"/>
                    </a:cubicBezTo>
                    <a:cubicBezTo>
                      <a:pt x="14" y="10"/>
                      <a:pt x="10" y="15"/>
                      <a:pt x="6" y="21"/>
                    </a:cubicBezTo>
                    <a:cubicBezTo>
                      <a:pt x="2" y="27"/>
                      <a:pt x="0" y="35"/>
                      <a:pt x="0" y="42"/>
                    </a:cubicBezTo>
                    <a:cubicBezTo>
                      <a:pt x="0" y="49"/>
                      <a:pt x="2" y="57"/>
                      <a:pt x="6" y="63"/>
                    </a:cubicBezTo>
                    <a:cubicBezTo>
                      <a:pt x="10" y="69"/>
                      <a:pt x="14" y="75"/>
                      <a:pt x="21" y="78"/>
                    </a:cubicBezTo>
                    <a:cubicBezTo>
                      <a:pt x="27" y="82"/>
                      <a:pt x="35" y="84"/>
                      <a:pt x="42" y="84"/>
                    </a:cubicBezTo>
                    <a:lnTo>
                      <a:pt x="42" y="84"/>
                    </a:lnTo>
                    <a:cubicBezTo>
                      <a:pt x="50" y="84"/>
                      <a:pt x="56" y="82"/>
                      <a:pt x="63" y="78"/>
                    </a:cubicBezTo>
                    <a:cubicBezTo>
                      <a:pt x="70" y="75"/>
                      <a:pt x="75" y="69"/>
                      <a:pt x="79" y="63"/>
                    </a:cubicBezTo>
                    <a:cubicBezTo>
                      <a:pt x="82" y="57"/>
                      <a:pt x="84" y="49"/>
                      <a:pt x="84" y="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26"/>
              <p:cNvSpPr/>
              <p:nvPr/>
            </p:nvSpPr>
            <p:spPr>
              <a:xfrm flipH="1">
                <a:off x="8073405" y="2818544"/>
                <a:ext cx="60537" cy="60537"/>
              </a:xfrm>
              <a:custGeom>
                <a:avLst/>
                <a:gdLst/>
                <a:ahLst/>
                <a:cxnLst/>
                <a:rect l="l" t="t" r="r" b="b"/>
                <a:pathLst>
                  <a:path w="84" h="84" extrusionOk="0">
                    <a:moveTo>
                      <a:pt x="84" y="42"/>
                    </a:moveTo>
                    <a:lnTo>
                      <a:pt x="84" y="42"/>
                    </a:lnTo>
                    <a:lnTo>
                      <a:pt x="84" y="42"/>
                    </a:lnTo>
                    <a:cubicBezTo>
                      <a:pt x="84" y="35"/>
                      <a:pt x="82" y="27"/>
                      <a:pt x="78" y="21"/>
                    </a:cubicBezTo>
                    <a:cubicBezTo>
                      <a:pt x="74" y="15"/>
                      <a:pt x="69" y="10"/>
                      <a:pt x="63" y="6"/>
                    </a:cubicBezTo>
                    <a:cubicBezTo>
                      <a:pt x="56" y="3"/>
                      <a:pt x="49" y="0"/>
                      <a:pt x="42" y="0"/>
                    </a:cubicBezTo>
                    <a:cubicBezTo>
                      <a:pt x="34" y="0"/>
                      <a:pt x="27" y="3"/>
                      <a:pt x="21" y="6"/>
                    </a:cubicBezTo>
                    <a:cubicBezTo>
                      <a:pt x="15" y="10"/>
                      <a:pt x="9" y="15"/>
                      <a:pt x="6" y="21"/>
                    </a:cubicBezTo>
                    <a:cubicBezTo>
                      <a:pt x="2" y="27"/>
                      <a:pt x="0" y="35"/>
                      <a:pt x="0" y="42"/>
                    </a:cubicBezTo>
                    <a:cubicBezTo>
                      <a:pt x="0" y="49"/>
                      <a:pt x="2" y="57"/>
                      <a:pt x="6" y="63"/>
                    </a:cubicBezTo>
                    <a:cubicBezTo>
                      <a:pt x="9" y="69"/>
                      <a:pt x="15" y="75"/>
                      <a:pt x="21" y="78"/>
                    </a:cubicBezTo>
                    <a:cubicBezTo>
                      <a:pt x="27" y="82"/>
                      <a:pt x="34" y="84"/>
                      <a:pt x="42" y="84"/>
                    </a:cubicBezTo>
                    <a:lnTo>
                      <a:pt x="42" y="84"/>
                    </a:lnTo>
                    <a:cubicBezTo>
                      <a:pt x="49" y="84"/>
                      <a:pt x="56" y="82"/>
                      <a:pt x="63" y="78"/>
                    </a:cubicBezTo>
                    <a:cubicBezTo>
                      <a:pt x="69" y="75"/>
                      <a:pt x="74" y="69"/>
                      <a:pt x="78" y="63"/>
                    </a:cubicBezTo>
                    <a:cubicBezTo>
                      <a:pt x="82" y="57"/>
                      <a:pt x="84" y="49"/>
                      <a:pt x="84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26"/>
              <p:cNvSpPr/>
              <p:nvPr/>
            </p:nvSpPr>
            <p:spPr>
              <a:xfrm flipH="1">
                <a:off x="7279932" y="3112583"/>
                <a:ext cx="139813" cy="18017"/>
              </a:xfrm>
              <a:custGeom>
                <a:avLst/>
                <a:gdLst/>
                <a:ahLst/>
                <a:cxnLst/>
                <a:rect l="l" t="t" r="r" b="b"/>
                <a:pathLst>
                  <a:path w="194" h="25" extrusionOk="0">
                    <a:moveTo>
                      <a:pt x="0" y="0"/>
                    </a:moveTo>
                    <a:lnTo>
                      <a:pt x="194" y="0"/>
                    </a:lnTo>
                    <a:lnTo>
                      <a:pt x="194" y="25"/>
                    </a:lnTo>
                    <a:lnTo>
                      <a:pt x="0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E77B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26"/>
              <p:cNvSpPr/>
              <p:nvPr/>
            </p:nvSpPr>
            <p:spPr>
              <a:xfrm flipH="1">
                <a:off x="7100481" y="3160869"/>
                <a:ext cx="319263" cy="18738"/>
              </a:xfrm>
              <a:custGeom>
                <a:avLst/>
                <a:gdLst/>
                <a:ahLst/>
                <a:cxnLst/>
                <a:rect l="l" t="t" r="r" b="b"/>
                <a:pathLst>
                  <a:path w="443" h="26" extrusionOk="0">
                    <a:moveTo>
                      <a:pt x="0" y="0"/>
                    </a:moveTo>
                    <a:lnTo>
                      <a:pt x="443" y="0"/>
                    </a:lnTo>
                    <a:lnTo>
                      <a:pt x="443" y="26"/>
                    </a:lnTo>
                    <a:lnTo>
                      <a:pt x="0" y="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26"/>
              <p:cNvSpPr/>
              <p:nvPr/>
            </p:nvSpPr>
            <p:spPr>
              <a:xfrm flipH="1">
                <a:off x="7032016" y="3044839"/>
                <a:ext cx="439617" cy="228457"/>
              </a:xfrm>
              <a:custGeom>
                <a:avLst/>
                <a:gdLst/>
                <a:ahLst/>
                <a:cxnLst/>
                <a:rect l="l" t="t" r="r" b="b"/>
                <a:pathLst>
                  <a:path w="610" h="317" extrusionOk="0">
                    <a:moveTo>
                      <a:pt x="0" y="0"/>
                    </a:moveTo>
                    <a:lnTo>
                      <a:pt x="610" y="0"/>
                    </a:lnTo>
                    <a:lnTo>
                      <a:pt x="610" y="317"/>
                    </a:lnTo>
                    <a:lnTo>
                      <a:pt x="0" y="317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45350" rIns="90350" bIns="453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26"/>
              <p:cNvSpPr/>
              <p:nvPr/>
            </p:nvSpPr>
            <p:spPr>
              <a:xfrm flipH="1">
                <a:off x="7197053" y="3511842"/>
                <a:ext cx="140533" cy="18017"/>
              </a:xfrm>
              <a:custGeom>
                <a:avLst/>
                <a:gdLst/>
                <a:ahLst/>
                <a:cxnLst/>
                <a:rect l="l" t="t" r="r" b="b"/>
                <a:pathLst>
                  <a:path w="195" h="25" extrusionOk="0">
                    <a:moveTo>
                      <a:pt x="0" y="0"/>
                    </a:moveTo>
                    <a:lnTo>
                      <a:pt x="195" y="0"/>
                    </a:lnTo>
                    <a:lnTo>
                      <a:pt x="195" y="25"/>
                    </a:lnTo>
                    <a:lnTo>
                      <a:pt x="0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26"/>
              <p:cNvSpPr/>
              <p:nvPr/>
            </p:nvSpPr>
            <p:spPr>
              <a:xfrm flipH="1">
                <a:off x="7379386" y="3490942"/>
                <a:ext cx="63420" cy="64141"/>
              </a:xfrm>
              <a:custGeom>
                <a:avLst/>
                <a:gdLst/>
                <a:ahLst/>
                <a:cxnLst/>
                <a:rect l="l" t="t" r="r" b="b"/>
                <a:pathLst>
                  <a:path w="88" h="89" extrusionOk="0">
                    <a:moveTo>
                      <a:pt x="88" y="45"/>
                    </a:moveTo>
                    <a:lnTo>
                      <a:pt x="88" y="45"/>
                    </a:lnTo>
                    <a:lnTo>
                      <a:pt x="88" y="45"/>
                    </a:lnTo>
                    <a:cubicBezTo>
                      <a:pt x="88" y="37"/>
                      <a:pt x="86" y="30"/>
                      <a:pt x="82" y="23"/>
                    </a:cubicBezTo>
                    <a:cubicBezTo>
                      <a:pt x="78" y="17"/>
                      <a:pt x="73" y="10"/>
                      <a:pt x="66" y="6"/>
                    </a:cubicBezTo>
                    <a:cubicBezTo>
                      <a:pt x="59" y="3"/>
                      <a:pt x="52" y="0"/>
                      <a:pt x="44" y="0"/>
                    </a:cubicBezTo>
                    <a:cubicBezTo>
                      <a:pt x="36" y="0"/>
                      <a:pt x="29" y="3"/>
                      <a:pt x="22" y="6"/>
                    </a:cubicBezTo>
                    <a:cubicBezTo>
                      <a:pt x="15" y="10"/>
                      <a:pt x="10" y="17"/>
                      <a:pt x="6" y="23"/>
                    </a:cubicBezTo>
                    <a:cubicBezTo>
                      <a:pt x="2" y="30"/>
                      <a:pt x="0" y="38"/>
                      <a:pt x="0" y="45"/>
                    </a:cubicBezTo>
                    <a:cubicBezTo>
                      <a:pt x="0" y="53"/>
                      <a:pt x="2" y="60"/>
                      <a:pt x="6" y="67"/>
                    </a:cubicBezTo>
                    <a:cubicBezTo>
                      <a:pt x="10" y="74"/>
                      <a:pt x="15" y="79"/>
                      <a:pt x="22" y="83"/>
                    </a:cubicBezTo>
                    <a:cubicBezTo>
                      <a:pt x="29" y="87"/>
                      <a:pt x="36" y="89"/>
                      <a:pt x="44" y="89"/>
                    </a:cubicBezTo>
                    <a:lnTo>
                      <a:pt x="44" y="89"/>
                    </a:lnTo>
                    <a:lnTo>
                      <a:pt x="44" y="89"/>
                    </a:lnTo>
                    <a:cubicBezTo>
                      <a:pt x="52" y="89"/>
                      <a:pt x="59" y="87"/>
                      <a:pt x="66" y="83"/>
                    </a:cubicBezTo>
                    <a:cubicBezTo>
                      <a:pt x="73" y="79"/>
                      <a:pt x="78" y="74"/>
                      <a:pt x="82" y="67"/>
                    </a:cubicBezTo>
                    <a:cubicBezTo>
                      <a:pt x="86" y="60"/>
                      <a:pt x="88" y="52"/>
                      <a:pt x="88" y="45"/>
                    </a:cubicBezTo>
                    <a:close/>
                  </a:path>
                </a:pathLst>
              </a:custGeom>
              <a:solidFill>
                <a:srgbClr val="0E77B0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26"/>
              <p:cNvSpPr/>
              <p:nvPr/>
            </p:nvSpPr>
            <p:spPr>
              <a:xfrm flipH="1">
                <a:off x="7256568" y="1145837"/>
                <a:ext cx="820860" cy="1659017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2302" fill="none" extrusionOk="0">
                    <a:moveTo>
                      <a:pt x="1139" y="0"/>
                    </a:moveTo>
                    <a:lnTo>
                      <a:pt x="270" y="0"/>
                    </a:lnTo>
                    <a:cubicBezTo>
                      <a:pt x="121" y="0"/>
                      <a:pt x="0" y="121"/>
                      <a:pt x="0" y="270"/>
                    </a:cubicBezTo>
                    <a:lnTo>
                      <a:pt x="0" y="2302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45350" rIns="90350" bIns="453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26"/>
              <p:cNvSpPr/>
              <p:nvPr/>
            </p:nvSpPr>
            <p:spPr>
              <a:xfrm flipH="1">
                <a:off x="6932261" y="1097551"/>
                <a:ext cx="324308" cy="96572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34" extrusionOk="0">
                    <a:moveTo>
                      <a:pt x="67" y="134"/>
                    </a:moveTo>
                    <a:lnTo>
                      <a:pt x="383" y="134"/>
                    </a:lnTo>
                    <a:lnTo>
                      <a:pt x="383" y="134"/>
                    </a:lnTo>
                    <a:lnTo>
                      <a:pt x="383" y="134"/>
                    </a:lnTo>
                    <a:cubicBezTo>
                      <a:pt x="395" y="134"/>
                      <a:pt x="407" y="131"/>
                      <a:pt x="417" y="125"/>
                    </a:cubicBezTo>
                    <a:cubicBezTo>
                      <a:pt x="427" y="119"/>
                      <a:pt x="435" y="111"/>
                      <a:pt x="441" y="100"/>
                    </a:cubicBezTo>
                    <a:cubicBezTo>
                      <a:pt x="447" y="90"/>
                      <a:pt x="450" y="79"/>
                      <a:pt x="450" y="67"/>
                    </a:cubicBezTo>
                    <a:lnTo>
                      <a:pt x="450" y="67"/>
                    </a:lnTo>
                    <a:lnTo>
                      <a:pt x="450" y="67"/>
                    </a:lnTo>
                    <a:lnTo>
                      <a:pt x="450" y="67"/>
                    </a:lnTo>
                    <a:cubicBezTo>
                      <a:pt x="450" y="55"/>
                      <a:pt x="447" y="44"/>
                      <a:pt x="441" y="33"/>
                    </a:cubicBezTo>
                    <a:cubicBezTo>
                      <a:pt x="435" y="23"/>
                      <a:pt x="427" y="15"/>
                      <a:pt x="417" y="9"/>
                    </a:cubicBezTo>
                    <a:cubicBezTo>
                      <a:pt x="407" y="3"/>
                      <a:pt x="395" y="0"/>
                      <a:pt x="383" y="0"/>
                    </a:cubicBezTo>
                    <a:lnTo>
                      <a:pt x="383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7" y="0"/>
                    </a:lnTo>
                    <a:cubicBezTo>
                      <a:pt x="55" y="0"/>
                      <a:pt x="44" y="3"/>
                      <a:pt x="34" y="9"/>
                    </a:cubicBezTo>
                    <a:cubicBezTo>
                      <a:pt x="24" y="15"/>
                      <a:pt x="15" y="23"/>
                      <a:pt x="9" y="33"/>
                    </a:cubicBezTo>
                    <a:cubicBezTo>
                      <a:pt x="3" y="44"/>
                      <a:pt x="0" y="55"/>
                      <a:pt x="0" y="67"/>
                    </a:cubicBezTo>
                    <a:lnTo>
                      <a:pt x="0" y="67"/>
                    </a:lnTo>
                    <a:lnTo>
                      <a:pt x="0" y="67"/>
                    </a:lnTo>
                    <a:lnTo>
                      <a:pt x="0" y="67"/>
                    </a:lnTo>
                    <a:lnTo>
                      <a:pt x="0" y="67"/>
                    </a:lnTo>
                    <a:cubicBezTo>
                      <a:pt x="0" y="79"/>
                      <a:pt x="3" y="90"/>
                      <a:pt x="9" y="100"/>
                    </a:cubicBezTo>
                    <a:cubicBezTo>
                      <a:pt x="15" y="111"/>
                      <a:pt x="24" y="119"/>
                      <a:pt x="34" y="125"/>
                    </a:cubicBezTo>
                    <a:cubicBezTo>
                      <a:pt x="44" y="131"/>
                      <a:pt x="55" y="134"/>
                      <a:pt x="67" y="13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3225" rIns="90000" bIns="32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26"/>
              <p:cNvSpPr/>
              <p:nvPr/>
            </p:nvSpPr>
            <p:spPr>
              <a:xfrm flipH="1">
                <a:off x="7035319" y="1247453"/>
                <a:ext cx="42520" cy="42520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0" y="0"/>
                    </a:moveTo>
                    <a:lnTo>
                      <a:pt x="59" y="0"/>
                    </a:lnTo>
                    <a:lnTo>
                      <a:pt x="59" y="59"/>
                    </a:lnTo>
                    <a:lnTo>
                      <a:pt x="0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26"/>
              <p:cNvSpPr/>
              <p:nvPr/>
            </p:nvSpPr>
            <p:spPr>
              <a:xfrm flipH="1">
                <a:off x="6967575" y="1247453"/>
                <a:ext cx="42520" cy="42520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0" y="0"/>
                    </a:moveTo>
                    <a:lnTo>
                      <a:pt x="59" y="0"/>
                    </a:lnTo>
                    <a:lnTo>
                      <a:pt x="59" y="59"/>
                    </a:lnTo>
                    <a:lnTo>
                      <a:pt x="0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26"/>
              <p:cNvSpPr/>
              <p:nvPr/>
            </p:nvSpPr>
            <p:spPr>
              <a:xfrm flipH="1">
                <a:off x="6967575" y="1310153"/>
                <a:ext cx="42520" cy="42520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0" y="0"/>
                    </a:moveTo>
                    <a:lnTo>
                      <a:pt x="59" y="0"/>
                    </a:lnTo>
                    <a:lnTo>
                      <a:pt x="59" y="59"/>
                    </a:lnTo>
                    <a:lnTo>
                      <a:pt x="0" y="5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26"/>
              <p:cNvSpPr/>
              <p:nvPr/>
            </p:nvSpPr>
            <p:spPr>
              <a:xfrm flipH="1">
                <a:off x="6289712" y="1943634"/>
                <a:ext cx="588078" cy="565737"/>
              </a:xfrm>
              <a:custGeom>
                <a:avLst/>
                <a:gdLst/>
                <a:ahLst/>
                <a:cxnLst/>
                <a:rect l="l" t="t" r="r" b="b"/>
                <a:pathLst>
                  <a:path w="816" h="785" extrusionOk="0">
                    <a:moveTo>
                      <a:pt x="559" y="358"/>
                    </a:moveTo>
                    <a:cubicBezTo>
                      <a:pt x="559" y="358"/>
                      <a:pt x="84" y="856"/>
                      <a:pt x="0" y="776"/>
                    </a:cubicBezTo>
                    <a:lnTo>
                      <a:pt x="154" y="485"/>
                    </a:lnTo>
                    <a:cubicBezTo>
                      <a:pt x="154" y="493"/>
                      <a:pt x="487" y="232"/>
                      <a:pt x="487" y="232"/>
                    </a:cubicBezTo>
                    <a:cubicBezTo>
                      <a:pt x="487" y="232"/>
                      <a:pt x="555" y="61"/>
                      <a:pt x="581" y="62"/>
                    </a:cubicBezTo>
                    <a:cubicBezTo>
                      <a:pt x="607" y="62"/>
                      <a:pt x="553" y="160"/>
                      <a:pt x="562" y="172"/>
                    </a:cubicBezTo>
                    <a:cubicBezTo>
                      <a:pt x="571" y="185"/>
                      <a:pt x="734" y="-23"/>
                      <a:pt x="752" y="2"/>
                    </a:cubicBezTo>
                    <a:cubicBezTo>
                      <a:pt x="762" y="16"/>
                      <a:pt x="651" y="125"/>
                      <a:pt x="660" y="143"/>
                    </a:cubicBezTo>
                    <a:cubicBezTo>
                      <a:pt x="665" y="152"/>
                      <a:pt x="790" y="74"/>
                      <a:pt x="803" y="77"/>
                    </a:cubicBezTo>
                    <a:cubicBezTo>
                      <a:pt x="839" y="88"/>
                      <a:pt x="664" y="171"/>
                      <a:pt x="674" y="176"/>
                    </a:cubicBezTo>
                    <a:cubicBezTo>
                      <a:pt x="684" y="182"/>
                      <a:pt x="814" y="101"/>
                      <a:pt x="816" y="128"/>
                    </a:cubicBezTo>
                    <a:cubicBezTo>
                      <a:pt x="817" y="145"/>
                      <a:pt x="697" y="204"/>
                      <a:pt x="699" y="215"/>
                    </a:cubicBezTo>
                    <a:cubicBezTo>
                      <a:pt x="701" y="226"/>
                      <a:pt x="767" y="183"/>
                      <a:pt x="789" y="191"/>
                    </a:cubicBezTo>
                    <a:cubicBezTo>
                      <a:pt x="810" y="200"/>
                      <a:pt x="699" y="255"/>
                      <a:pt x="692" y="264"/>
                    </a:cubicBezTo>
                    <a:cubicBezTo>
                      <a:pt x="684" y="273"/>
                      <a:pt x="621" y="332"/>
                      <a:pt x="559" y="358"/>
                    </a:cubicBez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26"/>
              <p:cNvSpPr/>
              <p:nvPr/>
            </p:nvSpPr>
            <p:spPr>
              <a:xfrm flipH="1">
                <a:off x="6756715" y="1939310"/>
                <a:ext cx="304849" cy="56501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784" extrusionOk="0">
                    <a:moveTo>
                      <a:pt x="129" y="0"/>
                    </a:moveTo>
                    <a:cubicBezTo>
                      <a:pt x="129" y="0"/>
                      <a:pt x="244" y="39"/>
                      <a:pt x="272" y="126"/>
                    </a:cubicBezTo>
                    <a:cubicBezTo>
                      <a:pt x="299" y="214"/>
                      <a:pt x="423" y="477"/>
                      <a:pt x="423" y="477"/>
                    </a:cubicBezTo>
                    <a:lnTo>
                      <a:pt x="257" y="784"/>
                    </a:lnTo>
                    <a:cubicBezTo>
                      <a:pt x="257" y="784"/>
                      <a:pt x="-222" y="172"/>
                      <a:pt x="129" y="0"/>
                    </a:cubicBez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26"/>
              <p:cNvSpPr/>
              <p:nvPr/>
            </p:nvSpPr>
            <p:spPr>
              <a:xfrm flipH="1">
                <a:off x="6755994" y="1917689"/>
                <a:ext cx="339442" cy="448265"/>
              </a:xfrm>
              <a:custGeom>
                <a:avLst/>
                <a:gdLst/>
                <a:ahLst/>
                <a:cxnLst/>
                <a:rect l="l" t="t" r="r" b="b"/>
                <a:pathLst>
                  <a:path w="471" h="622" extrusionOk="0">
                    <a:moveTo>
                      <a:pt x="167" y="1"/>
                    </a:moveTo>
                    <a:cubicBezTo>
                      <a:pt x="291" y="-18"/>
                      <a:pt x="360" y="127"/>
                      <a:pt x="471" y="394"/>
                    </a:cubicBezTo>
                    <a:lnTo>
                      <a:pt x="187" y="622"/>
                    </a:lnTo>
                    <a:cubicBezTo>
                      <a:pt x="187" y="622"/>
                      <a:pt x="-220" y="61"/>
                      <a:pt x="16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26"/>
              <p:cNvSpPr/>
              <p:nvPr/>
            </p:nvSpPr>
            <p:spPr>
              <a:xfrm flipH="1">
                <a:off x="6954903" y="1461496"/>
                <a:ext cx="330073" cy="335118"/>
              </a:xfrm>
              <a:custGeom>
                <a:avLst/>
                <a:gdLst/>
                <a:ahLst/>
                <a:cxnLst/>
                <a:rect l="l" t="t" r="r" b="b"/>
                <a:pathLst>
                  <a:path w="458" h="465" extrusionOk="0">
                    <a:moveTo>
                      <a:pt x="431" y="95"/>
                    </a:moveTo>
                    <a:cubicBezTo>
                      <a:pt x="372" y="21"/>
                      <a:pt x="234" y="-28"/>
                      <a:pt x="121" y="18"/>
                    </a:cubicBezTo>
                    <a:cubicBezTo>
                      <a:pt x="121" y="18"/>
                      <a:pt x="120" y="18"/>
                      <a:pt x="119" y="19"/>
                    </a:cubicBezTo>
                    <a:cubicBezTo>
                      <a:pt x="47" y="43"/>
                      <a:pt x="-3" y="112"/>
                      <a:pt x="0" y="188"/>
                    </a:cubicBezTo>
                    <a:cubicBezTo>
                      <a:pt x="2" y="238"/>
                      <a:pt x="14" y="287"/>
                      <a:pt x="36" y="325"/>
                    </a:cubicBezTo>
                    <a:cubicBezTo>
                      <a:pt x="86" y="416"/>
                      <a:pt x="183" y="455"/>
                      <a:pt x="283" y="449"/>
                    </a:cubicBezTo>
                    <a:cubicBezTo>
                      <a:pt x="304" y="448"/>
                      <a:pt x="320" y="454"/>
                      <a:pt x="332" y="465"/>
                    </a:cubicBezTo>
                    <a:lnTo>
                      <a:pt x="448" y="265"/>
                    </a:lnTo>
                    <a:cubicBezTo>
                      <a:pt x="463" y="237"/>
                      <a:pt x="466" y="138"/>
                      <a:pt x="431" y="9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26"/>
              <p:cNvSpPr/>
              <p:nvPr/>
            </p:nvSpPr>
            <p:spPr>
              <a:xfrm flipH="1">
                <a:off x="7258311" y="1589778"/>
                <a:ext cx="159271" cy="159271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21" extrusionOk="0">
                    <a:moveTo>
                      <a:pt x="221" y="110"/>
                    </a:moveTo>
                    <a:cubicBezTo>
                      <a:pt x="221" y="130"/>
                      <a:pt x="215" y="150"/>
                      <a:pt x="206" y="166"/>
                    </a:cubicBezTo>
                    <a:cubicBezTo>
                      <a:pt x="196" y="183"/>
                      <a:pt x="183" y="196"/>
                      <a:pt x="166" y="206"/>
                    </a:cubicBezTo>
                    <a:cubicBezTo>
                      <a:pt x="149" y="216"/>
                      <a:pt x="130" y="221"/>
                      <a:pt x="111" y="221"/>
                    </a:cubicBezTo>
                    <a:cubicBezTo>
                      <a:pt x="91" y="221"/>
                      <a:pt x="71" y="216"/>
                      <a:pt x="55" y="206"/>
                    </a:cubicBezTo>
                    <a:cubicBezTo>
                      <a:pt x="38" y="196"/>
                      <a:pt x="25" y="183"/>
                      <a:pt x="15" y="166"/>
                    </a:cubicBezTo>
                    <a:cubicBezTo>
                      <a:pt x="5" y="150"/>
                      <a:pt x="0" y="130"/>
                      <a:pt x="0" y="110"/>
                    </a:cubicBezTo>
                    <a:cubicBezTo>
                      <a:pt x="0" y="91"/>
                      <a:pt x="5" y="72"/>
                      <a:pt x="15" y="55"/>
                    </a:cubicBezTo>
                    <a:cubicBezTo>
                      <a:pt x="25" y="38"/>
                      <a:pt x="38" y="25"/>
                      <a:pt x="55" y="15"/>
                    </a:cubicBezTo>
                    <a:cubicBezTo>
                      <a:pt x="71" y="5"/>
                      <a:pt x="91" y="0"/>
                      <a:pt x="111" y="0"/>
                    </a:cubicBezTo>
                    <a:cubicBezTo>
                      <a:pt x="130" y="0"/>
                      <a:pt x="149" y="5"/>
                      <a:pt x="166" y="15"/>
                    </a:cubicBezTo>
                    <a:cubicBezTo>
                      <a:pt x="183" y="25"/>
                      <a:pt x="197" y="38"/>
                      <a:pt x="206" y="55"/>
                    </a:cubicBezTo>
                    <a:cubicBezTo>
                      <a:pt x="216" y="72"/>
                      <a:pt x="221" y="91"/>
                      <a:pt x="221" y="1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34550" rIns="90000" bIns="345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26"/>
              <p:cNvSpPr/>
              <p:nvPr/>
            </p:nvSpPr>
            <p:spPr>
              <a:xfrm flipH="1">
                <a:off x="6956344" y="1532123"/>
                <a:ext cx="314939" cy="476372"/>
              </a:xfrm>
              <a:custGeom>
                <a:avLst/>
                <a:gdLst/>
                <a:ahLst/>
                <a:cxnLst/>
                <a:rect l="l" t="t" r="r" b="b"/>
                <a:pathLst>
                  <a:path w="437" h="661" extrusionOk="0">
                    <a:moveTo>
                      <a:pt x="133" y="196"/>
                    </a:moveTo>
                    <a:cubicBezTo>
                      <a:pt x="131" y="200"/>
                      <a:pt x="117" y="170"/>
                      <a:pt x="113" y="168"/>
                    </a:cubicBezTo>
                    <a:cubicBezTo>
                      <a:pt x="97" y="162"/>
                      <a:pt x="61" y="145"/>
                      <a:pt x="40" y="186"/>
                    </a:cubicBezTo>
                    <a:cubicBezTo>
                      <a:pt x="20" y="227"/>
                      <a:pt x="52" y="266"/>
                      <a:pt x="76" y="276"/>
                    </a:cubicBezTo>
                    <a:cubicBezTo>
                      <a:pt x="83" y="279"/>
                      <a:pt x="106" y="294"/>
                      <a:pt x="109" y="301"/>
                    </a:cubicBezTo>
                    <a:cubicBezTo>
                      <a:pt x="139" y="360"/>
                      <a:pt x="99" y="485"/>
                      <a:pt x="95" y="533"/>
                    </a:cubicBezTo>
                    <a:cubicBezTo>
                      <a:pt x="86" y="639"/>
                      <a:pt x="0" y="523"/>
                      <a:pt x="0" y="523"/>
                    </a:cubicBezTo>
                    <a:cubicBezTo>
                      <a:pt x="0" y="523"/>
                      <a:pt x="286" y="749"/>
                      <a:pt x="329" y="623"/>
                    </a:cubicBezTo>
                    <a:cubicBezTo>
                      <a:pt x="294" y="562"/>
                      <a:pt x="272" y="372"/>
                      <a:pt x="303" y="383"/>
                    </a:cubicBezTo>
                    <a:cubicBezTo>
                      <a:pt x="343" y="398"/>
                      <a:pt x="426" y="348"/>
                      <a:pt x="437" y="166"/>
                    </a:cubicBezTo>
                    <a:cubicBezTo>
                      <a:pt x="390" y="31"/>
                      <a:pt x="332" y="11"/>
                      <a:pt x="331" y="0"/>
                    </a:cubicBezTo>
                    <a:cubicBezTo>
                      <a:pt x="327" y="94"/>
                      <a:pt x="274" y="157"/>
                      <a:pt x="133" y="196"/>
                    </a:cubicBez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26"/>
              <p:cNvSpPr/>
              <p:nvPr/>
            </p:nvSpPr>
            <p:spPr>
              <a:xfrm flipH="1">
                <a:off x="7194891" y="1671215"/>
                <a:ext cx="37476" cy="36755"/>
              </a:xfrm>
              <a:custGeom>
                <a:avLst/>
                <a:gdLst/>
                <a:ahLst/>
                <a:cxnLst/>
                <a:rect l="l" t="t" r="r" b="b"/>
                <a:pathLst>
                  <a:path w="52" h="51" extrusionOk="0">
                    <a:moveTo>
                      <a:pt x="0" y="12"/>
                    </a:moveTo>
                    <a:cubicBezTo>
                      <a:pt x="0" y="12"/>
                      <a:pt x="45" y="-33"/>
                      <a:pt x="52" y="51"/>
                    </a:cubicBez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63382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26"/>
              <p:cNvSpPr/>
              <p:nvPr/>
            </p:nvSpPr>
            <p:spPr>
              <a:xfrm flipH="1">
                <a:off x="7061564" y="1684908"/>
                <a:ext cx="58375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81" h="81" extrusionOk="0">
                    <a:moveTo>
                      <a:pt x="54" y="2"/>
                    </a:moveTo>
                    <a:lnTo>
                      <a:pt x="54" y="2"/>
                    </a:lnTo>
                    <a:cubicBezTo>
                      <a:pt x="56" y="3"/>
                      <a:pt x="59" y="4"/>
                      <a:pt x="61" y="5"/>
                    </a:cubicBezTo>
                    <a:cubicBezTo>
                      <a:pt x="67" y="9"/>
                      <a:pt x="72" y="14"/>
                      <a:pt x="76" y="20"/>
                    </a:cubicBezTo>
                    <a:cubicBezTo>
                      <a:pt x="80" y="26"/>
                      <a:pt x="81" y="34"/>
                      <a:pt x="81" y="41"/>
                    </a:cubicBezTo>
                    <a:cubicBezTo>
                      <a:pt x="81" y="49"/>
                      <a:pt x="80" y="55"/>
                      <a:pt x="76" y="61"/>
                    </a:cubicBezTo>
                    <a:cubicBezTo>
                      <a:pt x="72" y="67"/>
                      <a:pt x="67" y="73"/>
                      <a:pt x="61" y="76"/>
                    </a:cubicBezTo>
                    <a:cubicBezTo>
                      <a:pt x="55" y="80"/>
                      <a:pt x="48" y="81"/>
                      <a:pt x="41" y="81"/>
                    </a:cubicBezTo>
                    <a:cubicBezTo>
                      <a:pt x="34" y="81"/>
                      <a:pt x="27" y="80"/>
                      <a:pt x="21" y="76"/>
                    </a:cubicBezTo>
                    <a:cubicBezTo>
                      <a:pt x="15" y="73"/>
                      <a:pt x="9" y="67"/>
                      <a:pt x="6" y="61"/>
                    </a:cubicBezTo>
                    <a:cubicBezTo>
                      <a:pt x="2" y="55"/>
                      <a:pt x="0" y="48"/>
                      <a:pt x="0" y="41"/>
                    </a:cubicBezTo>
                    <a:cubicBezTo>
                      <a:pt x="0" y="36"/>
                      <a:pt x="1" y="32"/>
                      <a:pt x="3" y="28"/>
                    </a:cubicBezTo>
                    <a:lnTo>
                      <a:pt x="3" y="28"/>
                    </a:lnTo>
                    <a:cubicBezTo>
                      <a:pt x="3" y="25"/>
                      <a:pt x="4" y="23"/>
                      <a:pt x="6" y="20"/>
                    </a:cubicBezTo>
                    <a:cubicBezTo>
                      <a:pt x="9" y="14"/>
                      <a:pt x="15" y="9"/>
                      <a:pt x="21" y="5"/>
                    </a:cubicBezTo>
                    <a:cubicBezTo>
                      <a:pt x="27" y="2"/>
                      <a:pt x="34" y="0"/>
                      <a:pt x="41" y="0"/>
                    </a:cubicBezTo>
                    <a:cubicBezTo>
                      <a:pt x="45" y="0"/>
                      <a:pt x="50" y="1"/>
                      <a:pt x="54" y="2"/>
                    </a:cubicBezTo>
                    <a:close/>
                  </a:path>
                </a:pathLst>
              </a:custGeom>
              <a:solidFill>
                <a:srgbClr val="63382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26"/>
              <p:cNvSpPr/>
              <p:nvPr/>
            </p:nvSpPr>
            <p:spPr>
              <a:xfrm flipH="1">
                <a:off x="6959948" y="1683467"/>
                <a:ext cx="25224" cy="54051"/>
              </a:xfrm>
              <a:custGeom>
                <a:avLst/>
                <a:gdLst/>
                <a:ahLst/>
                <a:cxnLst/>
                <a:rect l="l" t="t" r="r" b="b"/>
                <a:pathLst>
                  <a:path w="35" h="75" extrusionOk="0">
                    <a:moveTo>
                      <a:pt x="21" y="75"/>
                    </a:moveTo>
                    <a:lnTo>
                      <a:pt x="21" y="75"/>
                    </a:lnTo>
                    <a:cubicBezTo>
                      <a:pt x="14" y="72"/>
                      <a:pt x="9" y="66"/>
                      <a:pt x="6" y="60"/>
                    </a:cubicBezTo>
                    <a:cubicBezTo>
                      <a:pt x="2" y="54"/>
                      <a:pt x="0" y="47"/>
                      <a:pt x="0" y="40"/>
                    </a:cubicBezTo>
                    <a:cubicBezTo>
                      <a:pt x="0" y="33"/>
                      <a:pt x="2" y="26"/>
                      <a:pt x="6" y="20"/>
                    </a:cubicBezTo>
                    <a:cubicBezTo>
                      <a:pt x="9" y="14"/>
                      <a:pt x="14" y="9"/>
                      <a:pt x="21" y="5"/>
                    </a:cubicBezTo>
                    <a:cubicBezTo>
                      <a:pt x="24" y="4"/>
                      <a:pt x="29" y="1"/>
                      <a:pt x="33" y="0"/>
                    </a:cubicBezTo>
                    <a:cubicBezTo>
                      <a:pt x="37" y="-1"/>
                      <a:pt x="34" y="48"/>
                      <a:pt x="21" y="75"/>
                    </a:cubicBezTo>
                    <a:close/>
                  </a:path>
                </a:pathLst>
              </a:custGeom>
              <a:solidFill>
                <a:srgbClr val="63382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26"/>
              <p:cNvSpPr/>
              <p:nvPr/>
            </p:nvSpPr>
            <p:spPr>
              <a:xfrm flipH="1">
                <a:off x="6993099" y="1673377"/>
                <a:ext cx="20900" cy="32431"/>
              </a:xfrm>
              <a:custGeom>
                <a:avLst/>
                <a:gdLst/>
                <a:ahLst/>
                <a:cxnLst/>
                <a:rect l="l" t="t" r="r" b="b"/>
                <a:pathLst>
                  <a:path w="29" h="45" extrusionOk="0">
                    <a:moveTo>
                      <a:pt x="6" y="0"/>
                    </a:moveTo>
                    <a:lnTo>
                      <a:pt x="0" y="45"/>
                    </a:lnTo>
                    <a:lnTo>
                      <a:pt x="24" y="43"/>
                    </a:lnTo>
                    <a:lnTo>
                      <a:pt x="24" y="43"/>
                    </a:lnTo>
                    <a:cubicBezTo>
                      <a:pt x="25" y="43"/>
                      <a:pt x="25" y="43"/>
                      <a:pt x="26" y="42"/>
                    </a:cubicBezTo>
                    <a:cubicBezTo>
                      <a:pt x="27" y="42"/>
                      <a:pt x="27" y="41"/>
                      <a:pt x="28" y="40"/>
                    </a:cubicBezTo>
                    <a:cubicBezTo>
                      <a:pt x="28" y="39"/>
                      <a:pt x="29" y="38"/>
                      <a:pt x="29" y="37"/>
                    </a:cubicBezTo>
                    <a:cubicBezTo>
                      <a:pt x="29" y="36"/>
                      <a:pt x="29" y="35"/>
                      <a:pt x="28" y="34"/>
                    </a:cubicBezTo>
                    <a:lnTo>
                      <a:pt x="28" y="34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63382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26"/>
              <p:cNvSpPr/>
              <p:nvPr/>
            </p:nvSpPr>
            <p:spPr>
              <a:xfrm flipH="1">
                <a:off x="7032737" y="1627974"/>
                <a:ext cx="28827" cy="15855"/>
              </a:xfrm>
              <a:custGeom>
                <a:avLst/>
                <a:gdLst/>
                <a:ahLst/>
                <a:cxnLst/>
                <a:rect l="l" t="t" r="r" b="b"/>
                <a:pathLst>
                  <a:path w="40" h="22" extrusionOk="0">
                    <a:moveTo>
                      <a:pt x="3" y="21"/>
                    </a:moveTo>
                    <a:cubicBezTo>
                      <a:pt x="-5" y="26"/>
                      <a:pt x="6" y="3"/>
                      <a:pt x="17" y="0"/>
                    </a:cubicBezTo>
                    <a:cubicBezTo>
                      <a:pt x="27" y="-2"/>
                      <a:pt x="38" y="2"/>
                      <a:pt x="40" y="11"/>
                    </a:cubicBezTo>
                    <a:lnTo>
                      <a:pt x="40" y="11"/>
                    </a:lnTo>
                    <a:cubicBezTo>
                      <a:pt x="39" y="11"/>
                      <a:pt x="37" y="11"/>
                      <a:pt x="35" y="11"/>
                    </a:cubicBezTo>
                    <a:cubicBezTo>
                      <a:pt x="25" y="11"/>
                      <a:pt x="15" y="13"/>
                      <a:pt x="7" y="18"/>
                    </a:cubicBezTo>
                    <a:cubicBezTo>
                      <a:pt x="5" y="19"/>
                      <a:pt x="4" y="20"/>
                      <a:pt x="3" y="2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26"/>
              <p:cNvSpPr/>
              <p:nvPr/>
            </p:nvSpPr>
            <p:spPr>
              <a:xfrm flipH="1">
                <a:off x="6968596" y="1625092"/>
                <a:ext cx="28107" cy="16576"/>
              </a:xfrm>
              <a:custGeom>
                <a:avLst/>
                <a:gdLst/>
                <a:ahLst/>
                <a:cxnLst/>
                <a:rect l="l" t="t" r="r" b="b"/>
                <a:pathLst>
                  <a:path w="39" h="23" extrusionOk="0">
                    <a:moveTo>
                      <a:pt x="37" y="22"/>
                    </a:moveTo>
                    <a:cubicBezTo>
                      <a:pt x="45" y="28"/>
                      <a:pt x="33" y="4"/>
                      <a:pt x="23" y="1"/>
                    </a:cubicBezTo>
                    <a:cubicBezTo>
                      <a:pt x="13" y="-2"/>
                      <a:pt x="3" y="3"/>
                      <a:pt x="0" y="12"/>
                    </a:cubicBezTo>
                    <a:lnTo>
                      <a:pt x="0" y="12"/>
                    </a:lnTo>
                    <a:cubicBezTo>
                      <a:pt x="2" y="12"/>
                      <a:pt x="3" y="12"/>
                      <a:pt x="5" y="12"/>
                    </a:cubicBezTo>
                    <a:cubicBezTo>
                      <a:pt x="15" y="12"/>
                      <a:pt x="25" y="15"/>
                      <a:pt x="33" y="20"/>
                    </a:cubicBezTo>
                    <a:cubicBezTo>
                      <a:pt x="35" y="20"/>
                      <a:pt x="36" y="21"/>
                      <a:pt x="37" y="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26"/>
              <p:cNvSpPr/>
              <p:nvPr/>
            </p:nvSpPr>
            <p:spPr>
              <a:xfrm flipH="1">
                <a:off x="7032737" y="1662567"/>
                <a:ext cx="10090" cy="20900"/>
              </a:xfrm>
              <a:custGeom>
                <a:avLst/>
                <a:gdLst/>
                <a:ahLst/>
                <a:cxnLst/>
                <a:rect l="l" t="t" r="r" b="b"/>
                <a:pathLst>
                  <a:path w="14" h="29" extrusionOk="0">
                    <a:moveTo>
                      <a:pt x="0" y="15"/>
                    </a:moveTo>
                    <a:cubicBezTo>
                      <a:pt x="0" y="23"/>
                      <a:pt x="3" y="29"/>
                      <a:pt x="7" y="29"/>
                    </a:cubicBezTo>
                    <a:cubicBezTo>
                      <a:pt x="11" y="29"/>
                      <a:pt x="14" y="23"/>
                      <a:pt x="14" y="15"/>
                    </a:cubicBezTo>
                    <a:cubicBezTo>
                      <a:pt x="13" y="7"/>
                      <a:pt x="10" y="0"/>
                      <a:pt x="6" y="0"/>
                    </a:cubicBezTo>
                    <a:cubicBezTo>
                      <a:pt x="2" y="1"/>
                      <a:pt x="-1" y="7"/>
                      <a:pt x="0" y="1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 flipH="1">
                <a:off x="6988055" y="1658964"/>
                <a:ext cx="9369" cy="19458"/>
              </a:xfrm>
              <a:custGeom>
                <a:avLst/>
                <a:gdLst/>
                <a:ahLst/>
                <a:cxnLst/>
                <a:rect l="l" t="t" r="r" b="b"/>
                <a:pathLst>
                  <a:path w="13" h="27" extrusionOk="0">
                    <a:moveTo>
                      <a:pt x="0" y="14"/>
                    </a:moveTo>
                    <a:cubicBezTo>
                      <a:pt x="0" y="21"/>
                      <a:pt x="3" y="27"/>
                      <a:pt x="7" y="27"/>
                    </a:cubicBezTo>
                    <a:cubicBezTo>
                      <a:pt x="11" y="27"/>
                      <a:pt x="13" y="21"/>
                      <a:pt x="13" y="13"/>
                    </a:cubicBezTo>
                    <a:cubicBezTo>
                      <a:pt x="13" y="6"/>
                      <a:pt x="9" y="0"/>
                      <a:pt x="6" y="0"/>
                    </a:cubicBezTo>
                    <a:cubicBezTo>
                      <a:pt x="2" y="0"/>
                      <a:pt x="-1" y="6"/>
                      <a:pt x="0" y="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26"/>
              <p:cNvSpPr/>
              <p:nvPr/>
            </p:nvSpPr>
            <p:spPr>
              <a:xfrm flipH="1">
                <a:off x="7059402" y="1781480"/>
                <a:ext cx="72789" cy="50448"/>
              </a:xfrm>
              <a:custGeom>
                <a:avLst/>
                <a:gdLst/>
                <a:ahLst/>
                <a:cxnLst/>
                <a:rect l="l" t="t" r="r" b="b"/>
                <a:pathLst>
                  <a:path w="101" h="70" extrusionOk="0">
                    <a:moveTo>
                      <a:pt x="101" y="36"/>
                    </a:moveTo>
                    <a:cubicBezTo>
                      <a:pt x="101" y="36"/>
                      <a:pt x="45" y="17"/>
                      <a:pt x="9" y="1"/>
                    </a:cubicBezTo>
                    <a:cubicBezTo>
                      <a:pt x="-27" y="-14"/>
                      <a:pt x="62" y="133"/>
                      <a:pt x="101" y="36"/>
                    </a:cubicBezTo>
                    <a:close/>
                  </a:path>
                </a:pathLst>
              </a:custGeom>
              <a:solidFill>
                <a:srgbClr val="63382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26"/>
              <p:cNvSpPr/>
              <p:nvPr/>
            </p:nvSpPr>
            <p:spPr>
              <a:xfrm flipH="1">
                <a:off x="6877069" y="2398386"/>
                <a:ext cx="858335" cy="1976836"/>
              </a:xfrm>
              <a:custGeom>
                <a:avLst/>
                <a:gdLst/>
                <a:ahLst/>
                <a:cxnLst/>
                <a:rect l="l" t="t" r="r" b="b"/>
                <a:pathLst>
                  <a:path w="1191" h="2743" extrusionOk="0">
                    <a:moveTo>
                      <a:pt x="586" y="1"/>
                    </a:moveTo>
                    <a:cubicBezTo>
                      <a:pt x="509" y="136"/>
                      <a:pt x="409" y="280"/>
                      <a:pt x="365" y="451"/>
                    </a:cubicBezTo>
                    <a:cubicBezTo>
                      <a:pt x="314" y="650"/>
                      <a:pt x="24" y="2341"/>
                      <a:pt x="0" y="2703"/>
                    </a:cubicBezTo>
                    <a:cubicBezTo>
                      <a:pt x="62" y="2718"/>
                      <a:pt x="156" y="2708"/>
                      <a:pt x="196" y="2706"/>
                    </a:cubicBezTo>
                    <a:cubicBezTo>
                      <a:pt x="322" y="2345"/>
                      <a:pt x="703" y="1022"/>
                      <a:pt x="757" y="794"/>
                    </a:cubicBezTo>
                    <a:cubicBezTo>
                      <a:pt x="765" y="759"/>
                      <a:pt x="819" y="767"/>
                      <a:pt x="815" y="803"/>
                    </a:cubicBezTo>
                    <a:cubicBezTo>
                      <a:pt x="784" y="1063"/>
                      <a:pt x="862" y="2022"/>
                      <a:pt x="862" y="2734"/>
                    </a:cubicBezTo>
                    <a:cubicBezTo>
                      <a:pt x="895" y="2751"/>
                      <a:pt x="1038" y="2739"/>
                      <a:pt x="1076" y="2734"/>
                    </a:cubicBezTo>
                    <a:cubicBezTo>
                      <a:pt x="1117" y="2289"/>
                      <a:pt x="1346" y="582"/>
                      <a:pt x="1015" y="35"/>
                    </a:cubicBezTo>
                    <a:cubicBezTo>
                      <a:pt x="864" y="14"/>
                      <a:pt x="739" y="-4"/>
                      <a:pt x="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26"/>
              <p:cNvSpPr/>
              <p:nvPr/>
            </p:nvSpPr>
            <p:spPr>
              <a:xfrm flipH="1">
                <a:off x="6909500" y="1866521"/>
                <a:ext cx="531144" cy="604654"/>
              </a:xfrm>
              <a:custGeom>
                <a:avLst/>
                <a:gdLst/>
                <a:ahLst/>
                <a:cxnLst/>
                <a:rect l="l" t="t" r="r" b="b"/>
                <a:pathLst>
                  <a:path w="737" h="839" extrusionOk="0">
                    <a:moveTo>
                      <a:pt x="537" y="58"/>
                    </a:moveTo>
                    <a:cubicBezTo>
                      <a:pt x="552" y="70"/>
                      <a:pt x="692" y="400"/>
                      <a:pt x="687" y="505"/>
                    </a:cubicBezTo>
                    <a:cubicBezTo>
                      <a:pt x="682" y="611"/>
                      <a:pt x="737" y="812"/>
                      <a:pt x="737" y="812"/>
                    </a:cubicBezTo>
                    <a:cubicBezTo>
                      <a:pt x="737" y="812"/>
                      <a:pt x="566" y="876"/>
                      <a:pt x="114" y="805"/>
                    </a:cubicBezTo>
                    <a:cubicBezTo>
                      <a:pt x="2" y="564"/>
                      <a:pt x="-61" y="281"/>
                      <a:pt x="87" y="131"/>
                    </a:cubicBezTo>
                    <a:cubicBezTo>
                      <a:pt x="87" y="131"/>
                      <a:pt x="292" y="3"/>
                      <a:pt x="330" y="0"/>
                    </a:cubicBezTo>
                    <a:cubicBezTo>
                      <a:pt x="330" y="0"/>
                      <a:pt x="465" y="196"/>
                      <a:pt x="521" y="195"/>
                    </a:cubicBezTo>
                    <a:cubicBezTo>
                      <a:pt x="547" y="195"/>
                      <a:pt x="540" y="95"/>
                      <a:pt x="537" y="5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26"/>
              <p:cNvSpPr/>
              <p:nvPr/>
            </p:nvSpPr>
            <p:spPr>
              <a:xfrm flipH="1">
                <a:off x="6998144" y="1816073"/>
                <a:ext cx="220529" cy="25368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352" extrusionOk="0">
                    <a:moveTo>
                      <a:pt x="0" y="80"/>
                    </a:moveTo>
                    <a:lnTo>
                      <a:pt x="3" y="0"/>
                    </a:lnTo>
                    <a:lnTo>
                      <a:pt x="290" y="70"/>
                    </a:lnTo>
                    <a:lnTo>
                      <a:pt x="271" y="163"/>
                    </a:lnTo>
                    <a:cubicBezTo>
                      <a:pt x="271" y="163"/>
                      <a:pt x="366" y="383"/>
                      <a:pt x="245" y="348"/>
                    </a:cubicBezTo>
                    <a:cubicBezTo>
                      <a:pt x="124" y="313"/>
                      <a:pt x="0" y="80"/>
                      <a:pt x="0" y="8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26"/>
              <p:cNvSpPr/>
              <p:nvPr/>
            </p:nvSpPr>
            <p:spPr>
              <a:xfrm flipH="1">
                <a:off x="7228042" y="1986875"/>
                <a:ext cx="181612" cy="477093"/>
              </a:xfrm>
              <a:custGeom>
                <a:avLst/>
                <a:gdLst/>
                <a:ahLst/>
                <a:cxnLst/>
                <a:rect l="l" t="t" r="r" b="b"/>
                <a:pathLst>
                  <a:path w="252" h="662" extrusionOk="0">
                    <a:moveTo>
                      <a:pt x="86" y="93"/>
                    </a:moveTo>
                    <a:cubicBezTo>
                      <a:pt x="114" y="236"/>
                      <a:pt x="172" y="373"/>
                      <a:pt x="212" y="513"/>
                    </a:cubicBezTo>
                    <a:cubicBezTo>
                      <a:pt x="226" y="562"/>
                      <a:pt x="239" y="612"/>
                      <a:pt x="252" y="662"/>
                    </a:cubicBezTo>
                    <a:cubicBezTo>
                      <a:pt x="200" y="657"/>
                      <a:pt x="140" y="649"/>
                      <a:pt x="71" y="638"/>
                    </a:cubicBezTo>
                    <a:cubicBezTo>
                      <a:pt x="-17" y="448"/>
                      <a:pt x="-23" y="179"/>
                      <a:pt x="53" y="0"/>
                    </a:cubicBezTo>
                    <a:cubicBezTo>
                      <a:pt x="64" y="31"/>
                      <a:pt x="75" y="62"/>
                      <a:pt x="86" y="93"/>
                    </a:cubicBezTo>
                    <a:close/>
                  </a:path>
                </a:pathLst>
              </a:custGeom>
              <a:solidFill>
                <a:srgbClr val="3D1E4B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26"/>
              <p:cNvSpPr/>
              <p:nvPr/>
            </p:nvSpPr>
            <p:spPr>
              <a:xfrm flipH="1">
                <a:off x="6668071" y="2263618"/>
                <a:ext cx="774735" cy="341604"/>
              </a:xfrm>
              <a:custGeom>
                <a:avLst/>
                <a:gdLst/>
                <a:ahLst/>
                <a:cxnLst/>
                <a:rect l="l" t="t" r="r" b="b"/>
                <a:pathLst>
                  <a:path w="1075" h="474" extrusionOk="0">
                    <a:moveTo>
                      <a:pt x="701" y="416"/>
                    </a:moveTo>
                    <a:cubicBezTo>
                      <a:pt x="701" y="416"/>
                      <a:pt x="79" y="539"/>
                      <a:pt x="44" y="427"/>
                    </a:cubicBezTo>
                    <a:lnTo>
                      <a:pt x="0" y="80"/>
                    </a:lnTo>
                    <a:lnTo>
                      <a:pt x="272" y="0"/>
                    </a:lnTo>
                    <a:lnTo>
                      <a:pt x="304" y="249"/>
                    </a:lnTo>
                    <a:cubicBezTo>
                      <a:pt x="301" y="256"/>
                      <a:pt x="780" y="304"/>
                      <a:pt x="780" y="304"/>
                    </a:cubicBezTo>
                    <a:cubicBezTo>
                      <a:pt x="780" y="304"/>
                      <a:pt x="877" y="304"/>
                      <a:pt x="931" y="330"/>
                    </a:cubicBezTo>
                    <a:cubicBezTo>
                      <a:pt x="934" y="331"/>
                      <a:pt x="1041" y="411"/>
                      <a:pt x="1075" y="459"/>
                    </a:cubicBezTo>
                    <a:lnTo>
                      <a:pt x="871" y="474"/>
                    </a:lnTo>
                    <a:cubicBezTo>
                      <a:pt x="849" y="473"/>
                      <a:pt x="701" y="416"/>
                      <a:pt x="701" y="416"/>
                    </a:cubicBezTo>
                    <a:close/>
                  </a:path>
                </a:pathLst>
              </a:custGeom>
              <a:solidFill>
                <a:srgbClr val="9C5547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26"/>
              <p:cNvSpPr/>
              <p:nvPr/>
            </p:nvSpPr>
            <p:spPr>
              <a:xfrm flipH="1">
                <a:off x="7235249" y="1941472"/>
                <a:ext cx="242871" cy="390611"/>
              </a:xfrm>
              <a:custGeom>
                <a:avLst/>
                <a:gdLst/>
                <a:ahLst/>
                <a:cxnLst/>
                <a:rect l="l" t="t" r="r" b="b"/>
                <a:pathLst>
                  <a:path w="337" h="542" extrusionOk="0">
                    <a:moveTo>
                      <a:pt x="255" y="0"/>
                    </a:moveTo>
                    <a:cubicBezTo>
                      <a:pt x="255" y="0"/>
                      <a:pt x="353" y="71"/>
                      <a:pt x="335" y="161"/>
                    </a:cubicBezTo>
                    <a:cubicBezTo>
                      <a:pt x="316" y="251"/>
                      <a:pt x="328" y="467"/>
                      <a:pt x="328" y="467"/>
                    </a:cubicBezTo>
                    <a:lnTo>
                      <a:pt x="39" y="542"/>
                    </a:lnTo>
                    <a:cubicBezTo>
                      <a:pt x="39" y="542"/>
                      <a:pt x="-136" y="-21"/>
                      <a:pt x="2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4" name="Google Shape;184;p26"/>
              <p:cNvCxnSpPr/>
              <p:nvPr/>
            </p:nvCxnSpPr>
            <p:spPr>
              <a:xfrm>
                <a:off x="6476369" y="2694587"/>
                <a:ext cx="0" cy="188579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185" name="Google Shape;185;p26"/>
              <p:cNvSpPr/>
              <p:nvPr/>
            </p:nvSpPr>
            <p:spPr>
              <a:xfrm flipH="1">
                <a:off x="6387725" y="3302123"/>
                <a:ext cx="178730" cy="178730"/>
              </a:xfrm>
              <a:custGeom>
                <a:avLst/>
                <a:gdLst/>
                <a:ahLst/>
                <a:cxnLst/>
                <a:rect l="l" t="t" r="r" b="b"/>
                <a:pathLst>
                  <a:path w="248" h="248" extrusionOk="0">
                    <a:moveTo>
                      <a:pt x="243" y="88"/>
                    </a:moveTo>
                    <a:cubicBezTo>
                      <a:pt x="249" y="109"/>
                      <a:pt x="250" y="132"/>
                      <a:pt x="245" y="153"/>
                    </a:cubicBezTo>
                    <a:cubicBezTo>
                      <a:pt x="240" y="175"/>
                      <a:pt x="230" y="193"/>
                      <a:pt x="215" y="209"/>
                    </a:cubicBezTo>
                    <a:cubicBezTo>
                      <a:pt x="200" y="225"/>
                      <a:pt x="181" y="237"/>
                      <a:pt x="160" y="243"/>
                    </a:cubicBezTo>
                    <a:cubicBezTo>
                      <a:pt x="139" y="250"/>
                      <a:pt x="117" y="250"/>
                      <a:pt x="96" y="245"/>
                    </a:cubicBezTo>
                    <a:cubicBezTo>
                      <a:pt x="74" y="240"/>
                      <a:pt x="55" y="230"/>
                      <a:pt x="39" y="215"/>
                    </a:cubicBezTo>
                    <a:cubicBezTo>
                      <a:pt x="23" y="200"/>
                      <a:pt x="11" y="181"/>
                      <a:pt x="5" y="160"/>
                    </a:cubicBezTo>
                    <a:cubicBezTo>
                      <a:pt x="-1" y="139"/>
                      <a:pt x="-2" y="117"/>
                      <a:pt x="3" y="96"/>
                    </a:cubicBezTo>
                    <a:cubicBezTo>
                      <a:pt x="8" y="75"/>
                      <a:pt x="18" y="55"/>
                      <a:pt x="33" y="39"/>
                    </a:cubicBezTo>
                    <a:cubicBezTo>
                      <a:pt x="48" y="23"/>
                      <a:pt x="67" y="11"/>
                      <a:pt x="88" y="5"/>
                    </a:cubicBezTo>
                    <a:cubicBezTo>
                      <a:pt x="109" y="-1"/>
                      <a:pt x="131" y="-2"/>
                      <a:pt x="152" y="3"/>
                    </a:cubicBezTo>
                    <a:cubicBezTo>
                      <a:pt x="174" y="8"/>
                      <a:pt x="193" y="19"/>
                      <a:pt x="209" y="33"/>
                    </a:cubicBezTo>
                    <a:cubicBezTo>
                      <a:pt x="225" y="48"/>
                      <a:pt x="237" y="67"/>
                      <a:pt x="243" y="8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4275" rIns="90000" bIns="4427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26"/>
              <p:cNvSpPr/>
              <p:nvPr/>
            </p:nvSpPr>
            <p:spPr>
              <a:xfrm flipH="1">
                <a:off x="6322863" y="3237982"/>
                <a:ext cx="306291" cy="307012"/>
              </a:xfrm>
              <a:custGeom>
                <a:avLst/>
                <a:gdLst/>
                <a:ahLst/>
                <a:cxnLst/>
                <a:rect l="l" t="t" r="r" b="b"/>
                <a:pathLst>
                  <a:path w="425" h="426" extrusionOk="0">
                    <a:moveTo>
                      <a:pt x="363" y="62"/>
                    </a:moveTo>
                    <a:cubicBezTo>
                      <a:pt x="389" y="89"/>
                      <a:pt x="408" y="121"/>
                      <a:pt x="418" y="157"/>
                    </a:cubicBezTo>
                    <a:cubicBezTo>
                      <a:pt x="427" y="194"/>
                      <a:pt x="427" y="232"/>
                      <a:pt x="418" y="268"/>
                    </a:cubicBezTo>
                    <a:cubicBezTo>
                      <a:pt x="408" y="304"/>
                      <a:pt x="389" y="337"/>
                      <a:pt x="363" y="363"/>
                    </a:cubicBezTo>
                    <a:cubicBezTo>
                      <a:pt x="336" y="389"/>
                      <a:pt x="303" y="408"/>
                      <a:pt x="267" y="418"/>
                    </a:cubicBezTo>
                    <a:cubicBezTo>
                      <a:pt x="231" y="428"/>
                      <a:pt x="193" y="428"/>
                      <a:pt x="157" y="418"/>
                    </a:cubicBezTo>
                    <a:cubicBezTo>
                      <a:pt x="121" y="408"/>
                      <a:pt x="88" y="389"/>
                      <a:pt x="62" y="363"/>
                    </a:cubicBezTo>
                    <a:cubicBezTo>
                      <a:pt x="35" y="337"/>
                      <a:pt x="16" y="304"/>
                      <a:pt x="7" y="268"/>
                    </a:cubicBezTo>
                    <a:cubicBezTo>
                      <a:pt x="-3" y="232"/>
                      <a:pt x="-3" y="194"/>
                      <a:pt x="7" y="157"/>
                    </a:cubicBezTo>
                    <a:cubicBezTo>
                      <a:pt x="16" y="121"/>
                      <a:pt x="35" y="89"/>
                      <a:pt x="62" y="62"/>
                    </a:cubicBezTo>
                    <a:cubicBezTo>
                      <a:pt x="88" y="36"/>
                      <a:pt x="121" y="17"/>
                      <a:pt x="157" y="7"/>
                    </a:cubicBezTo>
                    <a:cubicBezTo>
                      <a:pt x="193" y="-3"/>
                      <a:pt x="231" y="-3"/>
                      <a:pt x="267" y="7"/>
                    </a:cubicBezTo>
                    <a:cubicBezTo>
                      <a:pt x="303" y="17"/>
                      <a:pt x="336" y="36"/>
                      <a:pt x="363" y="6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45350" rIns="90350" bIns="453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26"/>
              <p:cNvSpPr/>
              <p:nvPr/>
            </p:nvSpPr>
            <p:spPr>
              <a:xfrm flipH="1">
                <a:off x="6725726" y="2582160"/>
                <a:ext cx="405024" cy="47565"/>
              </a:xfrm>
              <a:custGeom>
                <a:avLst/>
                <a:gdLst/>
                <a:ahLst/>
                <a:cxnLst/>
                <a:rect l="l" t="t" r="r" b="b"/>
                <a:pathLst>
                  <a:path w="562" h="66" extrusionOk="0">
                    <a:moveTo>
                      <a:pt x="0" y="0"/>
                    </a:moveTo>
                    <a:lnTo>
                      <a:pt x="562" y="0"/>
                    </a:lnTo>
                    <a:lnTo>
                      <a:pt x="562" y="66"/>
                    </a:lnTo>
                    <a:lnTo>
                      <a:pt x="0" y="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26"/>
              <p:cNvSpPr/>
              <p:nvPr/>
            </p:nvSpPr>
            <p:spPr>
              <a:xfrm flipH="1">
                <a:off x="6866259" y="2582160"/>
                <a:ext cx="264491" cy="47565"/>
              </a:xfrm>
              <a:custGeom>
                <a:avLst/>
                <a:gdLst/>
                <a:ahLst/>
                <a:cxnLst/>
                <a:rect l="l" t="t" r="r" b="b"/>
                <a:pathLst>
                  <a:path w="367" h="66" extrusionOk="0">
                    <a:moveTo>
                      <a:pt x="0" y="0"/>
                    </a:moveTo>
                    <a:lnTo>
                      <a:pt x="367" y="0"/>
                    </a:lnTo>
                    <a:lnTo>
                      <a:pt x="338" y="66"/>
                    </a:lnTo>
                    <a:lnTo>
                      <a:pt x="0" y="6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26"/>
              <p:cNvSpPr/>
              <p:nvPr/>
            </p:nvSpPr>
            <p:spPr>
              <a:xfrm flipH="1">
                <a:off x="6066300" y="2190108"/>
                <a:ext cx="791311" cy="439617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610" extrusionOk="0">
                    <a:moveTo>
                      <a:pt x="884" y="610"/>
                    </a:moveTo>
                    <a:lnTo>
                      <a:pt x="0" y="610"/>
                    </a:lnTo>
                    <a:lnTo>
                      <a:pt x="213" y="0"/>
                    </a:lnTo>
                    <a:lnTo>
                      <a:pt x="1098" y="0"/>
                    </a:lnTo>
                    <a:lnTo>
                      <a:pt x="884" y="61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26"/>
              <p:cNvSpPr/>
              <p:nvPr/>
            </p:nvSpPr>
            <p:spPr>
              <a:xfrm flipH="1">
                <a:off x="6424480" y="2382530"/>
                <a:ext cx="79996" cy="79996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11" extrusionOk="0">
                    <a:moveTo>
                      <a:pt x="111" y="55"/>
                    </a:moveTo>
                    <a:lnTo>
                      <a:pt x="111" y="55"/>
                    </a:lnTo>
                    <a:lnTo>
                      <a:pt x="111" y="55"/>
                    </a:lnTo>
                    <a:cubicBezTo>
                      <a:pt x="111" y="45"/>
                      <a:pt x="108" y="36"/>
                      <a:pt x="103" y="27"/>
                    </a:cubicBezTo>
                    <a:cubicBezTo>
                      <a:pt x="98" y="19"/>
                      <a:pt x="91" y="12"/>
                      <a:pt x="83" y="7"/>
                    </a:cubicBezTo>
                    <a:cubicBezTo>
                      <a:pt x="74" y="2"/>
                      <a:pt x="65" y="0"/>
                      <a:pt x="55" y="0"/>
                    </a:cubicBezTo>
                    <a:cubicBezTo>
                      <a:pt x="45" y="0"/>
                      <a:pt x="35" y="2"/>
                      <a:pt x="27" y="7"/>
                    </a:cubicBezTo>
                    <a:cubicBezTo>
                      <a:pt x="18" y="12"/>
                      <a:pt x="12" y="19"/>
                      <a:pt x="7" y="27"/>
                    </a:cubicBezTo>
                    <a:cubicBezTo>
                      <a:pt x="2" y="36"/>
                      <a:pt x="0" y="45"/>
                      <a:pt x="0" y="55"/>
                    </a:cubicBezTo>
                    <a:cubicBezTo>
                      <a:pt x="0" y="65"/>
                      <a:pt x="2" y="75"/>
                      <a:pt x="7" y="83"/>
                    </a:cubicBezTo>
                    <a:cubicBezTo>
                      <a:pt x="12" y="91"/>
                      <a:pt x="18" y="98"/>
                      <a:pt x="27" y="103"/>
                    </a:cubicBezTo>
                    <a:cubicBezTo>
                      <a:pt x="35" y="108"/>
                      <a:pt x="45" y="111"/>
                      <a:pt x="55" y="111"/>
                    </a:cubicBezTo>
                    <a:lnTo>
                      <a:pt x="55" y="111"/>
                    </a:lnTo>
                    <a:lnTo>
                      <a:pt x="55" y="111"/>
                    </a:lnTo>
                    <a:cubicBezTo>
                      <a:pt x="65" y="111"/>
                      <a:pt x="74" y="108"/>
                      <a:pt x="83" y="103"/>
                    </a:cubicBezTo>
                    <a:cubicBezTo>
                      <a:pt x="91" y="98"/>
                      <a:pt x="98" y="91"/>
                      <a:pt x="103" y="83"/>
                    </a:cubicBezTo>
                    <a:cubicBezTo>
                      <a:pt x="108" y="75"/>
                      <a:pt x="111" y="65"/>
                      <a:pt x="111" y="5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26"/>
              <p:cNvSpPr/>
              <p:nvPr/>
            </p:nvSpPr>
            <p:spPr>
              <a:xfrm flipH="1">
                <a:off x="5824871" y="2629725"/>
                <a:ext cx="1416865" cy="6342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88" extrusionOk="0">
                    <a:moveTo>
                      <a:pt x="0" y="0"/>
                    </a:moveTo>
                    <a:lnTo>
                      <a:pt x="1966" y="0"/>
                    </a:lnTo>
                    <a:lnTo>
                      <a:pt x="1966" y="88"/>
                    </a:lnTo>
                    <a:lnTo>
                      <a:pt x="0" y="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26"/>
              <p:cNvSpPr/>
              <p:nvPr/>
            </p:nvSpPr>
            <p:spPr>
              <a:xfrm rot="10800000">
                <a:off x="7719812" y="3044856"/>
                <a:ext cx="498447" cy="498447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802" extrusionOk="0">
                    <a:moveTo>
                      <a:pt x="1539" y="263"/>
                    </a:moveTo>
                    <a:cubicBezTo>
                      <a:pt x="1651" y="375"/>
                      <a:pt x="1731" y="514"/>
                      <a:pt x="1772" y="667"/>
                    </a:cubicBezTo>
                    <a:cubicBezTo>
                      <a:pt x="1813" y="820"/>
                      <a:pt x="1813" y="981"/>
                      <a:pt x="1772" y="1133"/>
                    </a:cubicBezTo>
                    <a:cubicBezTo>
                      <a:pt x="1731" y="1286"/>
                      <a:pt x="1651" y="1425"/>
                      <a:pt x="1539" y="1537"/>
                    </a:cubicBezTo>
                    <a:cubicBezTo>
                      <a:pt x="1427" y="1649"/>
                      <a:pt x="1288" y="1731"/>
                      <a:pt x="1135" y="1771"/>
                    </a:cubicBezTo>
                    <a:cubicBezTo>
                      <a:pt x="982" y="1812"/>
                      <a:pt x="821" y="1812"/>
                      <a:pt x="669" y="1771"/>
                    </a:cubicBezTo>
                    <a:cubicBezTo>
                      <a:pt x="516" y="1731"/>
                      <a:pt x="376" y="1649"/>
                      <a:pt x="265" y="1537"/>
                    </a:cubicBezTo>
                    <a:cubicBezTo>
                      <a:pt x="153" y="1425"/>
                      <a:pt x="72" y="1286"/>
                      <a:pt x="31" y="1133"/>
                    </a:cubicBezTo>
                    <a:cubicBezTo>
                      <a:pt x="-10" y="981"/>
                      <a:pt x="-10" y="820"/>
                      <a:pt x="31" y="667"/>
                    </a:cubicBezTo>
                    <a:cubicBezTo>
                      <a:pt x="72" y="514"/>
                      <a:pt x="153" y="375"/>
                      <a:pt x="265" y="263"/>
                    </a:cubicBezTo>
                    <a:cubicBezTo>
                      <a:pt x="376" y="151"/>
                      <a:pt x="516" y="71"/>
                      <a:pt x="669" y="30"/>
                    </a:cubicBezTo>
                    <a:cubicBezTo>
                      <a:pt x="821" y="-11"/>
                      <a:pt x="982" y="-11"/>
                      <a:pt x="1135" y="30"/>
                    </a:cubicBezTo>
                    <a:cubicBezTo>
                      <a:pt x="1288" y="71"/>
                      <a:pt x="1427" y="151"/>
                      <a:pt x="1539" y="2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26"/>
              <p:cNvSpPr/>
              <p:nvPr/>
            </p:nvSpPr>
            <p:spPr>
              <a:xfrm rot="10800000">
                <a:off x="7719535" y="3294356"/>
                <a:ext cx="498447" cy="249223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901" extrusionOk="0">
                    <a:moveTo>
                      <a:pt x="1802" y="901"/>
                    </a:moveTo>
                    <a:cubicBezTo>
                      <a:pt x="1802" y="404"/>
                      <a:pt x="1398" y="0"/>
                      <a:pt x="901" y="0"/>
                    </a:cubicBezTo>
                    <a:cubicBezTo>
                      <a:pt x="403" y="0"/>
                      <a:pt x="0" y="404"/>
                      <a:pt x="0" y="901"/>
                    </a:cubicBezTo>
                    <a:lnTo>
                      <a:pt x="1802" y="90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26"/>
              <p:cNvSpPr/>
              <p:nvPr/>
            </p:nvSpPr>
            <p:spPr>
              <a:xfrm rot="10800000">
                <a:off x="7968758" y="3294356"/>
                <a:ext cx="249223" cy="249223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extrusionOk="0">
                    <a:moveTo>
                      <a:pt x="886" y="901"/>
                    </a:moveTo>
                    <a:lnTo>
                      <a:pt x="0" y="901"/>
                    </a:lnTo>
                    <a:cubicBezTo>
                      <a:pt x="0" y="404"/>
                      <a:pt x="403" y="0"/>
                      <a:pt x="901" y="0"/>
                    </a:cubicBezTo>
                    <a:lnTo>
                      <a:pt x="886" y="90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" name="Google Shape;195;p26"/>
            <p:cNvGrpSpPr/>
            <p:nvPr/>
          </p:nvGrpSpPr>
          <p:grpSpPr>
            <a:xfrm>
              <a:off x="4919328" y="3607500"/>
              <a:ext cx="913949" cy="1136775"/>
              <a:chOff x="4919328" y="3607500"/>
              <a:chExt cx="913949" cy="1136775"/>
            </a:xfrm>
          </p:grpSpPr>
          <p:sp>
            <p:nvSpPr>
              <p:cNvPr id="196" name="Google Shape;196;p26"/>
              <p:cNvSpPr/>
              <p:nvPr/>
            </p:nvSpPr>
            <p:spPr>
              <a:xfrm>
                <a:off x="5100633" y="3861850"/>
                <a:ext cx="626100" cy="626100"/>
              </a:xfrm>
              <a:prstGeom prst="roundRect">
                <a:avLst>
                  <a:gd name="adj" fmla="val 1666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97" name="Google Shape;197;p26"/>
              <p:cNvSpPr/>
              <p:nvPr/>
            </p:nvSpPr>
            <p:spPr>
              <a:xfrm>
                <a:off x="4919328" y="3607500"/>
                <a:ext cx="354000" cy="354000"/>
              </a:xfrm>
              <a:prstGeom prst="roundRect">
                <a:avLst>
                  <a:gd name="adj" fmla="val 1666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  <p:sp>
            <p:nvSpPr>
              <p:cNvPr id="198" name="Google Shape;198;p26"/>
              <p:cNvSpPr/>
              <p:nvPr/>
            </p:nvSpPr>
            <p:spPr>
              <a:xfrm>
                <a:off x="5385677" y="4296675"/>
                <a:ext cx="447600" cy="447600"/>
              </a:xfrm>
              <a:prstGeom prst="roundRect">
                <a:avLst>
                  <a:gd name="adj" fmla="val 16667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ulish Medium"/>
                  <a:ea typeface="Mulish Medium"/>
                  <a:cs typeface="Mulish Medium"/>
                  <a:sym typeface="Mulish Medium"/>
                </a:endParaRPr>
              </a:p>
            </p:txBody>
          </p:sp>
        </p:grpSp>
      </p:grpSp>
      <p:sp>
        <p:nvSpPr>
          <p:cNvPr id="2" name="Google Shape;203;p27">
            <a:extLst>
              <a:ext uri="{FF2B5EF4-FFF2-40B4-BE49-F238E27FC236}">
                <a16:creationId xmlns:a16="http://schemas.microsoft.com/office/drawing/2014/main" id="{172576F9-407C-BC22-5A0D-2A930BF58CA3}"/>
              </a:ext>
            </a:extLst>
          </p:cNvPr>
          <p:cNvSpPr txBox="1">
            <a:spLocks/>
          </p:cNvSpPr>
          <p:nvPr/>
        </p:nvSpPr>
        <p:spPr>
          <a:xfrm>
            <a:off x="713136" y="3013518"/>
            <a:ext cx="234321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6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Oswald"/>
              <a:buNone/>
              <a:defRPr sz="5200" b="0" i="0" u="none" strike="noStrike" cap="none">
                <a:solidFill>
                  <a:srgbClr val="19191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pt-PT" sz="3200"/>
              <a:t>Base de Dados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1941424" cy="967463"/>
          </a:xfrm>
        </p:spPr>
        <p:txBody>
          <a:bodyPr/>
          <a:lstStyle/>
          <a:p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D67A7E7-5D4B-52E2-9322-2835B40E2F2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8810" y="74286"/>
            <a:ext cx="2936379" cy="248768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D9601CA-BF77-27A8-CF48-3106CB143CF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28586" y="2561973"/>
            <a:ext cx="3233745" cy="253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950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1941424" cy="967463"/>
          </a:xfrm>
        </p:spPr>
        <p:txBody>
          <a:bodyPr/>
          <a:lstStyle/>
          <a:p>
            <a:r>
              <a:rPr lang="pt-PT" err="1"/>
              <a:t>Stored</a:t>
            </a:r>
            <a:r>
              <a:rPr lang="pt-PT"/>
              <a:t> </a:t>
            </a:r>
            <a:r>
              <a:rPr lang="pt-PT" err="1"/>
              <a:t>Procedures</a:t>
            </a:r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DBA1095-5059-7319-5C62-2038FEA02C2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21680" y="715107"/>
            <a:ext cx="4061812" cy="349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964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1941424" cy="967463"/>
          </a:xfrm>
        </p:spPr>
        <p:txBody>
          <a:bodyPr/>
          <a:lstStyle/>
          <a:p>
            <a:r>
              <a:rPr lang="pt-PT" err="1"/>
              <a:t>Triggers</a:t>
            </a:r>
            <a:endParaRPr lang="pt-PT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ED6E5D-8C1F-A3B6-F481-826ECEFE3BC2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85969" y="1337043"/>
            <a:ext cx="4057524" cy="216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52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4"/>
            <a:ext cx="1941424" cy="967463"/>
          </a:xfrm>
        </p:spPr>
        <p:txBody>
          <a:bodyPr/>
          <a:lstStyle/>
          <a:p>
            <a:r>
              <a:rPr lang="pt-PT" err="1"/>
              <a:t>Triggers</a:t>
            </a:r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A1FBB70-0BEB-3451-AD40-D8E0E5A01D4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84240" y="78428"/>
            <a:ext cx="4175520" cy="498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277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19332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 Atingidos</a:t>
            </a:r>
            <a:endParaRPr/>
          </a:p>
        </p:txBody>
      </p:sp>
      <p:sp>
        <p:nvSpPr>
          <p:cNvPr id="419" name="Google Shape;419;p34"/>
          <p:cNvSpPr txBox="1">
            <a:spLocks noGrp="1"/>
          </p:cNvSpPr>
          <p:nvPr>
            <p:ph type="subTitle" idx="7"/>
          </p:nvPr>
        </p:nvSpPr>
        <p:spPr>
          <a:xfrm>
            <a:off x="176219" y="1272075"/>
            <a:ext cx="4737733" cy="30466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>
              <a:solidFill>
                <a:srgbClr val="285994"/>
              </a:solidFill>
              <a:latin typeface="Oswald" panose="000005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Adicionar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Académicos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de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Papelaria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à BD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Remover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Académicos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de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Papelaria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à BD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Adicionar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à BD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Adicionar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Peças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Criados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Remover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Peças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Criados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Visualizar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detalhes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de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tudo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Pesquisar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por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nome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</a:endParaRPr>
          </a:p>
        </p:txBody>
      </p:sp>
      <p:sp>
        <p:nvSpPr>
          <p:cNvPr id="426" name="Google Shape;426;p34"/>
          <p:cNvSpPr txBox="1">
            <a:spLocks noGrp="1"/>
          </p:cNvSpPr>
          <p:nvPr>
            <p:ph type="subTitle" idx="15"/>
          </p:nvPr>
        </p:nvSpPr>
        <p:spPr>
          <a:xfrm>
            <a:off x="4623127" y="1658561"/>
            <a:ext cx="4409361" cy="18263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>
                <a:solidFill>
                  <a:srgbClr val="285994"/>
                </a:solidFill>
                <a:latin typeface="Oswald" panose="00000500000000000000" pitchFamily="2" charset="0"/>
              </a:rPr>
              <a:t>Filtrar os resultados (corretamente)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>
                <a:solidFill>
                  <a:srgbClr val="285994"/>
                </a:solidFill>
                <a:latin typeface="Oswald" panose="00000500000000000000" pitchFamily="2" charset="0"/>
              </a:rPr>
              <a:t>Remover e Adicionar Peças dos Trajes à BD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700">
                <a:solidFill>
                  <a:srgbClr val="285994"/>
                </a:solidFill>
                <a:latin typeface="Oswald" panose="00000500000000000000" pitchFamily="2" charset="0"/>
              </a:rPr>
              <a:t>Editar detalhes dos Artigos Académicos, Artigos de Papelaria, Peças do Traje e Trajes</a:t>
            </a:r>
          </a:p>
        </p:txBody>
      </p:sp>
      <p:sp>
        <p:nvSpPr>
          <p:cNvPr id="2" name="Google Shape;414;p34">
            <a:extLst>
              <a:ext uri="{FF2B5EF4-FFF2-40B4-BE49-F238E27FC236}">
                <a16:creationId xmlns:a16="http://schemas.microsoft.com/office/drawing/2014/main" id="{F5C97D30-129F-1961-7D6B-904127A6E665}"/>
              </a:ext>
            </a:extLst>
          </p:cNvPr>
          <p:cNvSpPr txBox="1">
            <a:spLocks/>
          </p:cNvSpPr>
          <p:nvPr/>
        </p:nvSpPr>
        <p:spPr>
          <a:xfrm>
            <a:off x="5230678" y="445025"/>
            <a:ext cx="319332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swald"/>
              <a:buNone/>
              <a:defRPr sz="33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r"/>
            <a:r>
              <a:rPr lang="pt-PT"/>
              <a:t>Objetivos a Atingir</a:t>
            </a:r>
          </a:p>
        </p:txBody>
      </p:sp>
      <p:cxnSp>
        <p:nvCxnSpPr>
          <p:cNvPr id="3" name="Google Shape;317;p30">
            <a:extLst>
              <a:ext uri="{FF2B5EF4-FFF2-40B4-BE49-F238E27FC236}">
                <a16:creationId xmlns:a16="http://schemas.microsoft.com/office/drawing/2014/main" id="{F0FCC493-D380-A846-F670-3ABF4E7FD78A}"/>
              </a:ext>
            </a:extLst>
          </p:cNvPr>
          <p:cNvCxnSpPr>
            <a:cxnSpLocks/>
          </p:cNvCxnSpPr>
          <p:nvPr/>
        </p:nvCxnSpPr>
        <p:spPr>
          <a:xfrm>
            <a:off x="4523121" y="697582"/>
            <a:ext cx="0" cy="374833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" name="Google Shape;245;p30"/>
          <p:cNvGrpSpPr/>
          <p:nvPr/>
        </p:nvGrpSpPr>
        <p:grpSpPr>
          <a:xfrm>
            <a:off x="6171349" y="784750"/>
            <a:ext cx="807405" cy="880450"/>
            <a:chOff x="6779353" y="639275"/>
            <a:chExt cx="807405" cy="880450"/>
          </a:xfrm>
        </p:grpSpPr>
        <p:sp>
          <p:nvSpPr>
            <p:cNvPr id="246" name="Google Shape;246;p30"/>
            <p:cNvSpPr/>
            <p:nvPr/>
          </p:nvSpPr>
          <p:spPr>
            <a:xfrm>
              <a:off x="6960658" y="893625"/>
              <a:ext cx="626100" cy="6261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6779353" y="639275"/>
              <a:ext cx="354000" cy="354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Mulish Medium"/>
                <a:ea typeface="Mulish Medium"/>
                <a:cs typeface="Mulish Medium"/>
                <a:sym typeface="Mulish Medium"/>
              </a:endParaRPr>
            </a:p>
          </p:txBody>
        </p:sp>
      </p:grpSp>
      <p:sp>
        <p:nvSpPr>
          <p:cNvPr id="248" name="Google Shape;248;p30"/>
          <p:cNvSpPr/>
          <p:nvPr/>
        </p:nvSpPr>
        <p:spPr>
          <a:xfrm>
            <a:off x="6768794" y="1433050"/>
            <a:ext cx="1053900" cy="10539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4433230" y="3431100"/>
            <a:ext cx="35016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title" idx="2"/>
          </p:nvPr>
        </p:nvSpPr>
        <p:spPr>
          <a:xfrm>
            <a:off x="6768794" y="1580664"/>
            <a:ext cx="1053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51" name="Google Shape;251;p30"/>
          <p:cNvGrpSpPr/>
          <p:nvPr/>
        </p:nvGrpSpPr>
        <p:grpSpPr>
          <a:xfrm>
            <a:off x="955535" y="837220"/>
            <a:ext cx="3415381" cy="3469043"/>
            <a:chOff x="955535" y="837220"/>
            <a:chExt cx="3415381" cy="3469043"/>
          </a:xfrm>
        </p:grpSpPr>
        <p:grpSp>
          <p:nvGrpSpPr>
            <p:cNvPr id="252" name="Google Shape;252;p30"/>
            <p:cNvGrpSpPr/>
            <p:nvPr/>
          </p:nvGrpSpPr>
          <p:grpSpPr>
            <a:xfrm flipH="1">
              <a:off x="955535" y="837220"/>
              <a:ext cx="3415381" cy="3435329"/>
              <a:chOff x="4594325" y="2194568"/>
              <a:chExt cx="1787035" cy="1797473"/>
            </a:xfrm>
          </p:grpSpPr>
          <p:sp>
            <p:nvSpPr>
              <p:cNvPr id="253" name="Google Shape;253;p30"/>
              <p:cNvSpPr/>
              <p:nvPr/>
            </p:nvSpPr>
            <p:spPr>
              <a:xfrm>
                <a:off x="5546520" y="3776760"/>
                <a:ext cx="385560" cy="190080"/>
              </a:xfrm>
              <a:custGeom>
                <a:avLst/>
                <a:gdLst/>
                <a:ahLst/>
                <a:cxnLst/>
                <a:rect l="l" t="t" r="r" b="b"/>
                <a:pathLst>
                  <a:path w="1071" h="528" fill="none" extrusionOk="0">
                    <a:moveTo>
                      <a:pt x="0" y="528"/>
                    </a:moveTo>
                    <a:lnTo>
                      <a:pt x="0" y="407"/>
                    </a:lnTo>
                    <a:cubicBezTo>
                      <a:pt x="0" y="182"/>
                      <a:pt x="183" y="0"/>
                      <a:pt x="408" y="0"/>
                    </a:cubicBezTo>
                    <a:lnTo>
                      <a:pt x="664" y="0"/>
                    </a:lnTo>
                    <a:cubicBezTo>
                      <a:pt x="889" y="0"/>
                      <a:pt x="1071" y="182"/>
                      <a:pt x="1071" y="407"/>
                    </a:cubicBezTo>
                    <a:lnTo>
                      <a:pt x="1071" y="528"/>
                    </a:lnTo>
                  </a:path>
                </a:pathLst>
              </a:custGeom>
              <a:noFill/>
              <a:ln w="9525" cap="flat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2500" tIns="47500" rIns="92500" bIns="475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54" name="Google Shape;254;p30"/>
              <p:cNvCxnSpPr/>
              <p:nvPr/>
            </p:nvCxnSpPr>
            <p:spPr>
              <a:xfrm>
                <a:off x="5742000" y="3405600"/>
                <a:ext cx="0" cy="366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</p:cxnSp>
          <p:sp>
            <p:nvSpPr>
              <p:cNvPr id="255" name="Google Shape;255;p30"/>
              <p:cNvSpPr/>
              <p:nvPr/>
            </p:nvSpPr>
            <p:spPr>
              <a:xfrm>
                <a:off x="5678280" y="3732840"/>
                <a:ext cx="127080" cy="43920"/>
              </a:xfrm>
              <a:custGeom>
                <a:avLst/>
                <a:gdLst/>
                <a:ahLst/>
                <a:cxnLst/>
                <a:rect l="l" t="t" r="r" b="b"/>
                <a:pathLst>
                  <a:path w="353" h="122" extrusionOk="0">
                    <a:moveTo>
                      <a:pt x="353" y="122"/>
                    </a:moveTo>
                    <a:lnTo>
                      <a:pt x="0" y="122"/>
                    </a:lnTo>
                    <a:lnTo>
                      <a:pt x="0" y="122"/>
                    </a:lnTo>
                    <a:cubicBezTo>
                      <a:pt x="0" y="100"/>
                      <a:pt x="7" y="80"/>
                      <a:pt x="17" y="61"/>
                    </a:cubicBezTo>
                    <a:cubicBezTo>
                      <a:pt x="28" y="43"/>
                      <a:pt x="43" y="27"/>
                      <a:pt x="61" y="16"/>
                    </a:cubicBezTo>
                    <a:cubicBezTo>
                      <a:pt x="80" y="5"/>
                      <a:pt x="101" y="0"/>
                      <a:pt x="122" y="0"/>
                    </a:cubicBezTo>
                    <a:lnTo>
                      <a:pt x="231" y="0"/>
                    </a:lnTo>
                    <a:lnTo>
                      <a:pt x="231" y="0"/>
                    </a:lnTo>
                    <a:cubicBezTo>
                      <a:pt x="252" y="0"/>
                      <a:pt x="273" y="5"/>
                      <a:pt x="292" y="16"/>
                    </a:cubicBezTo>
                    <a:cubicBezTo>
                      <a:pt x="310" y="27"/>
                      <a:pt x="326" y="43"/>
                      <a:pt x="336" y="61"/>
                    </a:cubicBezTo>
                    <a:cubicBezTo>
                      <a:pt x="347" y="80"/>
                      <a:pt x="353" y="100"/>
                      <a:pt x="353" y="1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30"/>
              <p:cNvSpPr/>
              <p:nvPr/>
            </p:nvSpPr>
            <p:spPr>
              <a:xfrm>
                <a:off x="5483880" y="2601360"/>
                <a:ext cx="668880" cy="80568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2238" extrusionOk="0">
                    <a:moveTo>
                      <a:pt x="1433" y="25"/>
                    </a:moveTo>
                    <a:lnTo>
                      <a:pt x="775" y="0"/>
                    </a:lnTo>
                    <a:lnTo>
                      <a:pt x="244" y="1993"/>
                    </a:lnTo>
                    <a:lnTo>
                      <a:pt x="20" y="2068"/>
                    </a:lnTo>
                    <a:cubicBezTo>
                      <a:pt x="-54" y="2068"/>
                      <a:pt x="100" y="2165"/>
                      <a:pt x="100" y="2238"/>
                    </a:cubicBezTo>
                    <a:lnTo>
                      <a:pt x="206" y="2238"/>
                    </a:lnTo>
                    <a:lnTo>
                      <a:pt x="1330" y="2238"/>
                    </a:lnTo>
                    <a:cubicBezTo>
                      <a:pt x="1423" y="2238"/>
                      <a:pt x="1471" y="2215"/>
                      <a:pt x="1489" y="2124"/>
                    </a:cubicBezTo>
                    <a:lnTo>
                      <a:pt x="1849" y="556"/>
                    </a:lnTo>
                    <a:cubicBezTo>
                      <a:pt x="1903" y="289"/>
                      <a:pt x="1705" y="37"/>
                      <a:pt x="1433" y="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30"/>
              <p:cNvSpPr/>
              <p:nvPr/>
            </p:nvSpPr>
            <p:spPr>
              <a:xfrm>
                <a:off x="5564520" y="2602080"/>
                <a:ext cx="555840" cy="754920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2097" extrusionOk="0">
                    <a:moveTo>
                      <a:pt x="1179" y="2097"/>
                    </a:moveTo>
                    <a:lnTo>
                      <a:pt x="0" y="2057"/>
                    </a:lnTo>
                    <a:lnTo>
                      <a:pt x="231" y="248"/>
                    </a:lnTo>
                    <a:lnTo>
                      <a:pt x="231" y="248"/>
                    </a:lnTo>
                    <a:cubicBezTo>
                      <a:pt x="236" y="211"/>
                      <a:pt x="249" y="176"/>
                      <a:pt x="267" y="144"/>
                    </a:cubicBezTo>
                    <a:cubicBezTo>
                      <a:pt x="293" y="100"/>
                      <a:pt x="329" y="63"/>
                      <a:pt x="373" y="38"/>
                    </a:cubicBezTo>
                    <a:cubicBezTo>
                      <a:pt x="417" y="12"/>
                      <a:pt x="467" y="0"/>
                      <a:pt x="517" y="0"/>
                    </a:cubicBezTo>
                    <a:cubicBezTo>
                      <a:pt x="521" y="0"/>
                      <a:pt x="525" y="0"/>
                      <a:pt x="529" y="0"/>
                    </a:cubicBezTo>
                    <a:lnTo>
                      <a:pt x="1119" y="23"/>
                    </a:lnTo>
                    <a:cubicBezTo>
                      <a:pt x="1391" y="35"/>
                      <a:pt x="1589" y="287"/>
                      <a:pt x="1535" y="554"/>
                    </a:cubicBezTo>
                    <a:lnTo>
                      <a:pt x="1179" y="209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30"/>
              <p:cNvSpPr/>
              <p:nvPr/>
            </p:nvSpPr>
            <p:spPr>
              <a:xfrm>
                <a:off x="4999680" y="3751200"/>
                <a:ext cx="209160" cy="23112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642" extrusionOk="0">
                    <a:moveTo>
                      <a:pt x="581" y="0"/>
                    </a:moveTo>
                    <a:cubicBezTo>
                      <a:pt x="555" y="314"/>
                      <a:pt x="525" y="410"/>
                      <a:pt x="496" y="487"/>
                    </a:cubicBezTo>
                    <a:cubicBezTo>
                      <a:pt x="467" y="564"/>
                      <a:pt x="-33" y="655"/>
                      <a:pt x="2" y="640"/>
                    </a:cubicBezTo>
                    <a:cubicBezTo>
                      <a:pt x="95" y="598"/>
                      <a:pt x="251" y="440"/>
                      <a:pt x="251" y="440"/>
                    </a:cubicBezTo>
                    <a:cubicBezTo>
                      <a:pt x="251" y="440"/>
                      <a:pt x="366" y="328"/>
                      <a:pt x="336" y="95"/>
                    </a:cubicBezTo>
                    <a:lnTo>
                      <a:pt x="581" y="0"/>
                    </a:ln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30"/>
              <p:cNvSpPr/>
              <p:nvPr/>
            </p:nvSpPr>
            <p:spPr>
              <a:xfrm>
                <a:off x="5081040" y="3024000"/>
                <a:ext cx="726840" cy="834120"/>
              </a:xfrm>
              <a:custGeom>
                <a:avLst/>
                <a:gdLst/>
                <a:ahLst/>
                <a:cxnLst/>
                <a:rect l="l" t="t" r="r" b="b"/>
                <a:pathLst>
                  <a:path w="2019" h="2317" extrusionOk="0">
                    <a:moveTo>
                      <a:pt x="0" y="2317"/>
                    </a:moveTo>
                    <a:lnTo>
                      <a:pt x="347" y="2284"/>
                    </a:lnTo>
                    <a:lnTo>
                      <a:pt x="857" y="868"/>
                    </a:lnTo>
                    <a:cubicBezTo>
                      <a:pt x="857" y="868"/>
                      <a:pt x="1941" y="944"/>
                      <a:pt x="1996" y="679"/>
                    </a:cubicBezTo>
                    <a:cubicBezTo>
                      <a:pt x="2052" y="414"/>
                      <a:pt x="1987" y="0"/>
                      <a:pt x="1987" y="0"/>
                    </a:cubicBezTo>
                    <a:lnTo>
                      <a:pt x="1507" y="0"/>
                    </a:lnTo>
                    <a:lnTo>
                      <a:pt x="1473" y="140"/>
                    </a:lnTo>
                    <a:cubicBezTo>
                      <a:pt x="1473" y="140"/>
                      <a:pt x="601" y="125"/>
                      <a:pt x="533" y="297"/>
                    </a:cubicBezTo>
                    <a:cubicBezTo>
                      <a:pt x="465" y="470"/>
                      <a:pt x="305" y="931"/>
                      <a:pt x="0" y="231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30"/>
              <p:cNvSpPr/>
              <p:nvPr/>
            </p:nvSpPr>
            <p:spPr>
              <a:xfrm>
                <a:off x="5141880" y="3035520"/>
                <a:ext cx="597240" cy="802440"/>
              </a:xfrm>
              <a:custGeom>
                <a:avLst/>
                <a:gdLst/>
                <a:ahLst/>
                <a:cxnLst/>
                <a:rect l="l" t="t" r="r" b="b"/>
                <a:pathLst>
                  <a:path w="1659" h="2229" fill="none" extrusionOk="0">
                    <a:moveTo>
                      <a:pt x="1566" y="0"/>
                    </a:moveTo>
                    <a:cubicBezTo>
                      <a:pt x="1566" y="22"/>
                      <a:pt x="1792" y="375"/>
                      <a:pt x="1537" y="439"/>
                    </a:cubicBezTo>
                    <a:cubicBezTo>
                      <a:pt x="1283" y="503"/>
                      <a:pt x="504" y="390"/>
                      <a:pt x="454" y="538"/>
                    </a:cubicBezTo>
                    <a:cubicBezTo>
                      <a:pt x="405" y="687"/>
                      <a:pt x="0" y="2229"/>
                      <a:pt x="0" y="2229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45350" rIns="90350" bIns="453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1" name="Google Shape;261;p30"/>
              <p:cNvSpPr/>
              <p:nvPr/>
            </p:nvSpPr>
            <p:spPr>
              <a:xfrm>
                <a:off x="5333760" y="3034440"/>
                <a:ext cx="549360" cy="957600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2660" extrusionOk="0">
                    <a:moveTo>
                      <a:pt x="1209" y="0"/>
                    </a:moveTo>
                    <a:cubicBezTo>
                      <a:pt x="1209" y="0"/>
                      <a:pt x="381" y="229"/>
                      <a:pt x="80" y="438"/>
                    </a:cubicBezTo>
                    <a:cubicBezTo>
                      <a:pt x="-221" y="648"/>
                      <a:pt x="422" y="2426"/>
                      <a:pt x="422" y="2426"/>
                    </a:cubicBezTo>
                    <a:cubicBezTo>
                      <a:pt x="422" y="2426"/>
                      <a:pt x="321" y="2539"/>
                      <a:pt x="188" y="2655"/>
                    </a:cubicBezTo>
                    <a:cubicBezTo>
                      <a:pt x="160" y="2679"/>
                      <a:pt x="496" y="2594"/>
                      <a:pt x="575" y="2570"/>
                    </a:cubicBezTo>
                    <a:cubicBezTo>
                      <a:pt x="642" y="2550"/>
                      <a:pt x="671" y="2572"/>
                      <a:pt x="615" y="2358"/>
                    </a:cubicBezTo>
                    <a:cubicBezTo>
                      <a:pt x="536" y="2055"/>
                      <a:pt x="473" y="702"/>
                      <a:pt x="459" y="669"/>
                    </a:cubicBezTo>
                    <a:cubicBezTo>
                      <a:pt x="446" y="637"/>
                      <a:pt x="1538" y="878"/>
                      <a:pt x="1526" y="578"/>
                    </a:cubicBezTo>
                    <a:cubicBezTo>
                      <a:pt x="1514" y="279"/>
                      <a:pt x="1209" y="0"/>
                      <a:pt x="1209" y="0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30"/>
              <p:cNvSpPr/>
              <p:nvPr/>
            </p:nvSpPr>
            <p:spPr>
              <a:xfrm>
                <a:off x="5285520" y="2984760"/>
                <a:ext cx="644760" cy="86040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2390" extrusionOk="0">
                    <a:moveTo>
                      <a:pt x="1599" y="19"/>
                    </a:moveTo>
                    <a:cubicBezTo>
                      <a:pt x="1599" y="19"/>
                      <a:pt x="1856" y="517"/>
                      <a:pt x="1775" y="778"/>
                    </a:cubicBezTo>
                    <a:cubicBezTo>
                      <a:pt x="1654" y="1170"/>
                      <a:pt x="624" y="1039"/>
                      <a:pt x="624" y="1039"/>
                    </a:cubicBezTo>
                    <a:lnTo>
                      <a:pt x="753" y="2321"/>
                    </a:lnTo>
                    <a:lnTo>
                      <a:pt x="480" y="2390"/>
                    </a:lnTo>
                    <a:cubicBezTo>
                      <a:pt x="480" y="2390"/>
                      <a:pt x="-135" y="753"/>
                      <a:pt x="27" y="509"/>
                    </a:cubicBezTo>
                    <a:cubicBezTo>
                      <a:pt x="155" y="317"/>
                      <a:pt x="693" y="311"/>
                      <a:pt x="761" y="290"/>
                    </a:cubicBezTo>
                    <a:cubicBezTo>
                      <a:pt x="858" y="259"/>
                      <a:pt x="869" y="0"/>
                      <a:pt x="869" y="0"/>
                    </a:cubicBezTo>
                    <a:lnTo>
                      <a:pt x="1599" y="1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30"/>
              <p:cNvSpPr/>
              <p:nvPr/>
            </p:nvSpPr>
            <p:spPr>
              <a:xfrm>
                <a:off x="5393520" y="2999880"/>
                <a:ext cx="414720" cy="835200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2320" fill="none" extrusionOk="0">
                    <a:moveTo>
                      <a:pt x="1037" y="0"/>
                    </a:moveTo>
                    <a:cubicBezTo>
                      <a:pt x="1044" y="21"/>
                      <a:pt x="1306" y="531"/>
                      <a:pt x="1015" y="609"/>
                    </a:cubicBezTo>
                    <a:cubicBezTo>
                      <a:pt x="725" y="687"/>
                      <a:pt x="46" y="574"/>
                      <a:pt x="3" y="722"/>
                    </a:cubicBezTo>
                    <a:cubicBezTo>
                      <a:pt x="-39" y="871"/>
                      <a:pt x="320" y="2320"/>
                      <a:pt x="320" y="2320"/>
                    </a:cubicBez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45350" rIns="90350" bIns="4535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30"/>
              <p:cNvSpPr/>
              <p:nvPr/>
            </p:nvSpPr>
            <p:spPr>
              <a:xfrm>
                <a:off x="5679720" y="2292480"/>
                <a:ext cx="227520" cy="252360"/>
              </a:xfrm>
              <a:custGeom>
                <a:avLst/>
                <a:gdLst/>
                <a:ahLst/>
                <a:cxnLst/>
                <a:rect l="l" t="t" r="r" b="b"/>
                <a:pathLst>
                  <a:path w="632" h="701" extrusionOk="0">
                    <a:moveTo>
                      <a:pt x="611" y="427"/>
                    </a:moveTo>
                    <a:cubicBezTo>
                      <a:pt x="636" y="342"/>
                      <a:pt x="637" y="287"/>
                      <a:pt x="622" y="164"/>
                    </a:cubicBezTo>
                    <a:cubicBezTo>
                      <a:pt x="607" y="40"/>
                      <a:pt x="505" y="34"/>
                      <a:pt x="505" y="34"/>
                    </a:cubicBezTo>
                    <a:cubicBezTo>
                      <a:pt x="392" y="1"/>
                      <a:pt x="145" y="-46"/>
                      <a:pt x="51" y="111"/>
                    </a:cubicBezTo>
                    <a:cubicBezTo>
                      <a:pt x="28" y="150"/>
                      <a:pt x="-38" y="254"/>
                      <a:pt x="29" y="324"/>
                    </a:cubicBezTo>
                    <a:cubicBezTo>
                      <a:pt x="29" y="324"/>
                      <a:pt x="72" y="580"/>
                      <a:pt x="268" y="695"/>
                    </a:cubicBezTo>
                    <a:cubicBezTo>
                      <a:pt x="341" y="737"/>
                      <a:pt x="574" y="554"/>
                      <a:pt x="611" y="42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5" name="Google Shape;265;p30"/>
              <p:cNvSpPr/>
              <p:nvPr/>
            </p:nvSpPr>
            <p:spPr>
              <a:xfrm>
                <a:off x="5862240" y="2219760"/>
                <a:ext cx="116640" cy="116280"/>
              </a:xfrm>
              <a:custGeom>
                <a:avLst/>
                <a:gdLst/>
                <a:ahLst/>
                <a:cxnLst/>
                <a:rect l="l" t="t" r="r" b="b"/>
                <a:pathLst>
                  <a:path w="324" h="323" extrusionOk="0">
                    <a:moveTo>
                      <a:pt x="324" y="161"/>
                    </a:moveTo>
                    <a:cubicBezTo>
                      <a:pt x="324" y="190"/>
                      <a:pt x="316" y="217"/>
                      <a:pt x="302" y="242"/>
                    </a:cubicBezTo>
                    <a:cubicBezTo>
                      <a:pt x="288" y="266"/>
                      <a:pt x="268" y="287"/>
                      <a:pt x="243" y="301"/>
                    </a:cubicBezTo>
                    <a:cubicBezTo>
                      <a:pt x="219" y="315"/>
                      <a:pt x="190" y="323"/>
                      <a:pt x="162" y="323"/>
                    </a:cubicBezTo>
                    <a:cubicBezTo>
                      <a:pt x="134" y="323"/>
                      <a:pt x="106" y="315"/>
                      <a:pt x="81" y="301"/>
                    </a:cubicBezTo>
                    <a:cubicBezTo>
                      <a:pt x="57" y="287"/>
                      <a:pt x="36" y="266"/>
                      <a:pt x="22" y="242"/>
                    </a:cubicBezTo>
                    <a:cubicBezTo>
                      <a:pt x="8" y="217"/>
                      <a:pt x="0" y="190"/>
                      <a:pt x="0" y="161"/>
                    </a:cubicBezTo>
                    <a:cubicBezTo>
                      <a:pt x="0" y="133"/>
                      <a:pt x="8" y="105"/>
                      <a:pt x="22" y="80"/>
                    </a:cubicBezTo>
                    <a:cubicBezTo>
                      <a:pt x="36" y="56"/>
                      <a:pt x="57" y="35"/>
                      <a:pt x="81" y="21"/>
                    </a:cubicBezTo>
                    <a:cubicBezTo>
                      <a:pt x="106" y="7"/>
                      <a:pt x="134" y="0"/>
                      <a:pt x="162" y="0"/>
                    </a:cubicBezTo>
                    <a:cubicBezTo>
                      <a:pt x="190" y="0"/>
                      <a:pt x="219" y="7"/>
                      <a:pt x="243" y="21"/>
                    </a:cubicBezTo>
                    <a:cubicBezTo>
                      <a:pt x="268" y="35"/>
                      <a:pt x="288" y="56"/>
                      <a:pt x="302" y="80"/>
                    </a:cubicBezTo>
                    <a:cubicBezTo>
                      <a:pt x="316" y="105"/>
                      <a:pt x="324" y="133"/>
                      <a:pt x="324" y="1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6" name="Google Shape;266;p30"/>
              <p:cNvSpPr/>
              <p:nvPr/>
            </p:nvSpPr>
            <p:spPr>
              <a:xfrm>
                <a:off x="5952960" y="2293200"/>
                <a:ext cx="69840" cy="6984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94" extrusionOk="0">
                    <a:moveTo>
                      <a:pt x="0" y="97"/>
                    </a:moveTo>
                    <a:lnTo>
                      <a:pt x="0" y="97"/>
                    </a:lnTo>
                    <a:lnTo>
                      <a:pt x="0" y="97"/>
                    </a:lnTo>
                    <a:cubicBezTo>
                      <a:pt x="0" y="80"/>
                      <a:pt x="5" y="63"/>
                      <a:pt x="13" y="48"/>
                    </a:cubicBezTo>
                    <a:cubicBezTo>
                      <a:pt x="22" y="33"/>
                      <a:pt x="34" y="21"/>
                      <a:pt x="48" y="13"/>
                    </a:cubicBezTo>
                    <a:cubicBezTo>
                      <a:pt x="63" y="4"/>
                      <a:pt x="80" y="0"/>
                      <a:pt x="97" y="0"/>
                    </a:cubicBezTo>
                    <a:cubicBezTo>
                      <a:pt x="114" y="0"/>
                      <a:pt x="132" y="4"/>
                      <a:pt x="146" y="13"/>
                    </a:cubicBezTo>
                    <a:cubicBezTo>
                      <a:pt x="161" y="21"/>
                      <a:pt x="173" y="33"/>
                      <a:pt x="181" y="48"/>
                    </a:cubicBezTo>
                    <a:cubicBezTo>
                      <a:pt x="190" y="63"/>
                      <a:pt x="194" y="80"/>
                      <a:pt x="194" y="97"/>
                    </a:cubicBezTo>
                    <a:cubicBezTo>
                      <a:pt x="194" y="114"/>
                      <a:pt x="190" y="130"/>
                      <a:pt x="181" y="145"/>
                    </a:cubicBezTo>
                    <a:cubicBezTo>
                      <a:pt x="173" y="159"/>
                      <a:pt x="161" y="172"/>
                      <a:pt x="146" y="181"/>
                    </a:cubicBezTo>
                    <a:cubicBezTo>
                      <a:pt x="132" y="189"/>
                      <a:pt x="114" y="194"/>
                      <a:pt x="97" y="194"/>
                    </a:cubicBezTo>
                    <a:lnTo>
                      <a:pt x="97" y="194"/>
                    </a:lnTo>
                    <a:lnTo>
                      <a:pt x="97" y="194"/>
                    </a:lnTo>
                    <a:cubicBezTo>
                      <a:pt x="80" y="194"/>
                      <a:pt x="63" y="189"/>
                      <a:pt x="48" y="181"/>
                    </a:cubicBezTo>
                    <a:cubicBezTo>
                      <a:pt x="34" y="172"/>
                      <a:pt x="22" y="159"/>
                      <a:pt x="13" y="145"/>
                    </a:cubicBezTo>
                    <a:cubicBezTo>
                      <a:pt x="5" y="130"/>
                      <a:pt x="0" y="114"/>
                      <a:pt x="0" y="9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24825" rIns="90000" bIns="248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30"/>
              <p:cNvSpPr/>
              <p:nvPr/>
            </p:nvSpPr>
            <p:spPr>
              <a:xfrm>
                <a:off x="6008400" y="2345040"/>
                <a:ext cx="41040" cy="4140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115" extrusionOk="0">
                    <a:moveTo>
                      <a:pt x="0" y="57"/>
                    </a:moveTo>
                    <a:lnTo>
                      <a:pt x="0" y="57"/>
                    </a:lnTo>
                    <a:lnTo>
                      <a:pt x="0" y="57"/>
                    </a:lnTo>
                    <a:cubicBezTo>
                      <a:pt x="0" y="47"/>
                      <a:pt x="3" y="37"/>
                      <a:pt x="8" y="29"/>
                    </a:cubicBezTo>
                    <a:cubicBezTo>
                      <a:pt x="13" y="20"/>
                      <a:pt x="21" y="13"/>
                      <a:pt x="29" y="8"/>
                    </a:cubicBezTo>
                    <a:cubicBezTo>
                      <a:pt x="38" y="3"/>
                      <a:pt x="47" y="0"/>
                      <a:pt x="57" y="0"/>
                    </a:cubicBezTo>
                    <a:cubicBezTo>
                      <a:pt x="67" y="0"/>
                      <a:pt x="78" y="3"/>
                      <a:pt x="86" y="8"/>
                    </a:cubicBezTo>
                    <a:cubicBezTo>
                      <a:pt x="95" y="13"/>
                      <a:pt x="102" y="20"/>
                      <a:pt x="107" y="29"/>
                    </a:cubicBezTo>
                    <a:cubicBezTo>
                      <a:pt x="112" y="37"/>
                      <a:pt x="114" y="47"/>
                      <a:pt x="114" y="57"/>
                    </a:cubicBezTo>
                    <a:cubicBezTo>
                      <a:pt x="114" y="67"/>
                      <a:pt x="112" y="77"/>
                      <a:pt x="107" y="86"/>
                    </a:cubicBezTo>
                    <a:cubicBezTo>
                      <a:pt x="102" y="95"/>
                      <a:pt x="94" y="102"/>
                      <a:pt x="86" y="107"/>
                    </a:cubicBezTo>
                    <a:cubicBezTo>
                      <a:pt x="77" y="112"/>
                      <a:pt x="67" y="115"/>
                      <a:pt x="57" y="115"/>
                    </a:cubicBezTo>
                    <a:lnTo>
                      <a:pt x="57" y="115"/>
                    </a:lnTo>
                    <a:lnTo>
                      <a:pt x="57" y="115"/>
                    </a:lnTo>
                    <a:cubicBezTo>
                      <a:pt x="47" y="115"/>
                      <a:pt x="37" y="112"/>
                      <a:pt x="28" y="107"/>
                    </a:cubicBezTo>
                    <a:cubicBezTo>
                      <a:pt x="20" y="102"/>
                      <a:pt x="13" y="95"/>
                      <a:pt x="8" y="86"/>
                    </a:cubicBezTo>
                    <a:cubicBezTo>
                      <a:pt x="3" y="77"/>
                      <a:pt x="0" y="67"/>
                      <a:pt x="0" y="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30"/>
              <p:cNvSpPr/>
              <p:nvPr/>
            </p:nvSpPr>
            <p:spPr>
              <a:xfrm>
                <a:off x="5684040" y="2342160"/>
                <a:ext cx="207360" cy="398880"/>
              </a:xfrm>
              <a:custGeom>
                <a:avLst/>
                <a:gdLst/>
                <a:ahLst/>
                <a:cxnLst/>
                <a:rect l="l" t="t" r="r" b="b"/>
                <a:pathLst>
                  <a:path w="576" h="1108" extrusionOk="0">
                    <a:moveTo>
                      <a:pt x="461" y="217"/>
                    </a:moveTo>
                    <a:cubicBezTo>
                      <a:pt x="463" y="222"/>
                      <a:pt x="463" y="240"/>
                      <a:pt x="468" y="238"/>
                    </a:cubicBezTo>
                    <a:cubicBezTo>
                      <a:pt x="490" y="228"/>
                      <a:pt x="542" y="208"/>
                      <a:pt x="570" y="266"/>
                    </a:cubicBezTo>
                    <a:cubicBezTo>
                      <a:pt x="599" y="326"/>
                      <a:pt x="508" y="410"/>
                      <a:pt x="464" y="367"/>
                    </a:cubicBezTo>
                    <a:cubicBezTo>
                      <a:pt x="445" y="431"/>
                      <a:pt x="399" y="461"/>
                      <a:pt x="395" y="472"/>
                    </a:cubicBezTo>
                    <a:cubicBezTo>
                      <a:pt x="383" y="503"/>
                      <a:pt x="425" y="759"/>
                      <a:pt x="421" y="832"/>
                    </a:cubicBezTo>
                    <a:cubicBezTo>
                      <a:pt x="417" y="927"/>
                      <a:pt x="239" y="1108"/>
                      <a:pt x="239" y="1108"/>
                    </a:cubicBezTo>
                    <a:cubicBezTo>
                      <a:pt x="239" y="1108"/>
                      <a:pt x="74" y="1106"/>
                      <a:pt x="94" y="985"/>
                    </a:cubicBezTo>
                    <a:cubicBezTo>
                      <a:pt x="94" y="985"/>
                      <a:pt x="165" y="553"/>
                      <a:pt x="144" y="547"/>
                    </a:cubicBezTo>
                    <a:cubicBezTo>
                      <a:pt x="51" y="534"/>
                      <a:pt x="-27" y="450"/>
                      <a:pt x="8" y="228"/>
                    </a:cubicBezTo>
                    <a:cubicBezTo>
                      <a:pt x="34" y="66"/>
                      <a:pt x="34" y="4"/>
                      <a:pt x="147" y="0"/>
                    </a:cubicBezTo>
                    <a:cubicBezTo>
                      <a:pt x="251" y="31"/>
                      <a:pt x="413" y="217"/>
                      <a:pt x="461" y="217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" name="Google Shape;269;p30"/>
              <p:cNvSpPr/>
              <p:nvPr/>
            </p:nvSpPr>
            <p:spPr>
              <a:xfrm>
                <a:off x="5684760" y="2312640"/>
                <a:ext cx="16920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470" h="305" extrusionOk="0">
                    <a:moveTo>
                      <a:pt x="459" y="299"/>
                    </a:moveTo>
                    <a:cubicBezTo>
                      <a:pt x="459" y="299"/>
                      <a:pt x="264" y="331"/>
                      <a:pt x="229" y="254"/>
                    </a:cubicBezTo>
                    <a:lnTo>
                      <a:pt x="170" y="160"/>
                    </a:lnTo>
                    <a:cubicBezTo>
                      <a:pt x="170" y="160"/>
                      <a:pt x="164" y="241"/>
                      <a:pt x="99" y="252"/>
                    </a:cubicBezTo>
                    <a:cubicBezTo>
                      <a:pt x="34" y="263"/>
                      <a:pt x="-12" y="277"/>
                      <a:pt x="2" y="182"/>
                    </a:cubicBezTo>
                    <a:cubicBezTo>
                      <a:pt x="16" y="87"/>
                      <a:pt x="52" y="-52"/>
                      <a:pt x="213" y="21"/>
                    </a:cubicBezTo>
                    <a:cubicBezTo>
                      <a:pt x="375" y="94"/>
                      <a:pt x="470" y="295"/>
                      <a:pt x="470" y="295"/>
                    </a:cubicBezTo>
                    <a:lnTo>
                      <a:pt x="459" y="29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70;p30"/>
              <p:cNvSpPr/>
              <p:nvPr/>
            </p:nvSpPr>
            <p:spPr>
              <a:xfrm>
                <a:off x="5735160" y="2527560"/>
                <a:ext cx="48240" cy="24480"/>
              </a:xfrm>
              <a:custGeom>
                <a:avLst/>
                <a:gdLst/>
                <a:ahLst/>
                <a:cxnLst/>
                <a:rect l="l" t="t" r="r" b="b"/>
                <a:pathLst>
                  <a:path w="134" h="68" extrusionOk="0">
                    <a:moveTo>
                      <a:pt x="0" y="32"/>
                    </a:moveTo>
                    <a:cubicBezTo>
                      <a:pt x="0" y="32"/>
                      <a:pt x="105" y="23"/>
                      <a:pt x="134" y="0"/>
                    </a:cubicBezTo>
                    <a:cubicBezTo>
                      <a:pt x="134" y="0"/>
                      <a:pt x="14" y="129"/>
                      <a:pt x="0" y="32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30"/>
              <p:cNvSpPr/>
              <p:nvPr/>
            </p:nvSpPr>
            <p:spPr>
              <a:xfrm>
                <a:off x="5290560" y="2442960"/>
                <a:ext cx="546840" cy="568440"/>
              </a:xfrm>
              <a:custGeom>
                <a:avLst/>
                <a:gdLst/>
                <a:ahLst/>
                <a:cxnLst/>
                <a:rect l="l" t="t" r="r" b="b"/>
                <a:pathLst>
                  <a:path w="1519" h="1579" extrusionOk="0">
                    <a:moveTo>
                      <a:pt x="1519" y="676"/>
                    </a:moveTo>
                    <a:lnTo>
                      <a:pt x="1320" y="584"/>
                    </a:lnTo>
                    <a:lnTo>
                      <a:pt x="1320" y="584"/>
                    </a:lnTo>
                    <a:cubicBezTo>
                      <a:pt x="1291" y="571"/>
                      <a:pt x="1259" y="564"/>
                      <a:pt x="1227" y="564"/>
                    </a:cubicBezTo>
                    <a:cubicBezTo>
                      <a:pt x="1188" y="564"/>
                      <a:pt x="1150" y="574"/>
                      <a:pt x="1115" y="594"/>
                    </a:cubicBezTo>
                    <a:cubicBezTo>
                      <a:pt x="1101" y="602"/>
                      <a:pt x="1086" y="613"/>
                      <a:pt x="1074" y="624"/>
                    </a:cubicBezTo>
                    <a:lnTo>
                      <a:pt x="701" y="1087"/>
                    </a:lnTo>
                    <a:cubicBezTo>
                      <a:pt x="637" y="987"/>
                      <a:pt x="479" y="714"/>
                      <a:pt x="372" y="414"/>
                    </a:cubicBezTo>
                    <a:lnTo>
                      <a:pt x="392" y="185"/>
                    </a:lnTo>
                    <a:cubicBezTo>
                      <a:pt x="392" y="185"/>
                      <a:pt x="378" y="144"/>
                      <a:pt x="348" y="192"/>
                    </a:cubicBezTo>
                    <a:cubicBezTo>
                      <a:pt x="318" y="239"/>
                      <a:pt x="318" y="255"/>
                      <a:pt x="318" y="255"/>
                    </a:cubicBezTo>
                    <a:cubicBezTo>
                      <a:pt x="318" y="255"/>
                      <a:pt x="248" y="201"/>
                      <a:pt x="192" y="130"/>
                    </a:cubicBezTo>
                    <a:cubicBezTo>
                      <a:pt x="166" y="98"/>
                      <a:pt x="140" y="31"/>
                      <a:pt x="132" y="19"/>
                    </a:cubicBezTo>
                    <a:cubicBezTo>
                      <a:pt x="105" y="-20"/>
                      <a:pt x="105" y="12"/>
                      <a:pt x="105" y="27"/>
                    </a:cubicBezTo>
                    <a:cubicBezTo>
                      <a:pt x="105" y="41"/>
                      <a:pt x="108" y="66"/>
                      <a:pt x="108" y="66"/>
                    </a:cubicBezTo>
                    <a:cubicBezTo>
                      <a:pt x="108" y="66"/>
                      <a:pt x="72" y="-5"/>
                      <a:pt x="64" y="13"/>
                    </a:cubicBezTo>
                    <a:cubicBezTo>
                      <a:pt x="62" y="17"/>
                      <a:pt x="64" y="26"/>
                      <a:pt x="68" y="38"/>
                    </a:cubicBezTo>
                    <a:cubicBezTo>
                      <a:pt x="58" y="24"/>
                      <a:pt x="50" y="15"/>
                      <a:pt x="44" y="18"/>
                    </a:cubicBezTo>
                    <a:cubicBezTo>
                      <a:pt x="30" y="25"/>
                      <a:pt x="65" y="150"/>
                      <a:pt x="108" y="191"/>
                    </a:cubicBezTo>
                    <a:cubicBezTo>
                      <a:pt x="117" y="199"/>
                      <a:pt x="111" y="206"/>
                      <a:pt x="100" y="201"/>
                    </a:cubicBezTo>
                    <a:cubicBezTo>
                      <a:pt x="69" y="187"/>
                      <a:pt x="13" y="98"/>
                      <a:pt x="1" y="106"/>
                    </a:cubicBezTo>
                    <a:cubicBezTo>
                      <a:pt x="-15" y="116"/>
                      <a:pt x="81" y="293"/>
                      <a:pt x="92" y="308"/>
                    </a:cubicBezTo>
                    <a:cubicBezTo>
                      <a:pt x="122" y="350"/>
                      <a:pt x="194" y="480"/>
                      <a:pt x="194" y="480"/>
                    </a:cubicBezTo>
                    <a:cubicBezTo>
                      <a:pt x="194" y="480"/>
                      <a:pt x="341" y="1390"/>
                      <a:pt x="539" y="1537"/>
                    </a:cubicBezTo>
                    <a:cubicBezTo>
                      <a:pt x="639" y="1612"/>
                      <a:pt x="684" y="1576"/>
                      <a:pt x="705" y="1507"/>
                    </a:cubicBezTo>
                    <a:cubicBezTo>
                      <a:pt x="953" y="1316"/>
                      <a:pt x="1503" y="692"/>
                      <a:pt x="1519" y="676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30"/>
              <p:cNvSpPr/>
              <p:nvPr/>
            </p:nvSpPr>
            <p:spPr>
              <a:xfrm>
                <a:off x="5468040" y="2672280"/>
                <a:ext cx="369360" cy="339120"/>
              </a:xfrm>
              <a:custGeom>
                <a:avLst/>
                <a:gdLst/>
                <a:ahLst/>
                <a:cxnLst/>
                <a:rect l="l" t="t" r="r" b="b"/>
                <a:pathLst>
                  <a:path w="1026" h="942" extrusionOk="0">
                    <a:moveTo>
                      <a:pt x="944" y="0"/>
                    </a:moveTo>
                    <a:lnTo>
                      <a:pt x="1026" y="39"/>
                    </a:lnTo>
                    <a:cubicBezTo>
                      <a:pt x="1010" y="55"/>
                      <a:pt x="460" y="679"/>
                      <a:pt x="212" y="870"/>
                    </a:cubicBezTo>
                    <a:cubicBezTo>
                      <a:pt x="191" y="939"/>
                      <a:pt x="146" y="975"/>
                      <a:pt x="45" y="900"/>
                    </a:cubicBezTo>
                    <a:cubicBezTo>
                      <a:pt x="30" y="889"/>
                      <a:pt x="14" y="872"/>
                      <a:pt x="0" y="852"/>
                    </a:cubicBezTo>
                    <a:cubicBezTo>
                      <a:pt x="334" y="590"/>
                      <a:pt x="653" y="310"/>
                      <a:pt x="944" y="0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30"/>
              <p:cNvSpPr/>
              <p:nvPr/>
            </p:nvSpPr>
            <p:spPr>
              <a:xfrm>
                <a:off x="5556600" y="2646000"/>
                <a:ext cx="181440" cy="171720"/>
              </a:xfrm>
              <a:custGeom>
                <a:avLst/>
                <a:gdLst/>
                <a:ahLst/>
                <a:cxnLst/>
                <a:rect l="l" t="t" r="r" b="b"/>
                <a:pathLst>
                  <a:path w="504" h="477" extrusionOk="0">
                    <a:moveTo>
                      <a:pt x="0" y="477"/>
                    </a:moveTo>
                    <a:lnTo>
                      <a:pt x="335" y="60"/>
                    </a:lnTo>
                    <a:lnTo>
                      <a:pt x="335" y="60"/>
                    </a:lnTo>
                    <a:cubicBezTo>
                      <a:pt x="347" y="49"/>
                      <a:pt x="362" y="38"/>
                      <a:pt x="376" y="30"/>
                    </a:cubicBezTo>
                    <a:cubicBezTo>
                      <a:pt x="411" y="10"/>
                      <a:pt x="449" y="0"/>
                      <a:pt x="488" y="0"/>
                    </a:cubicBezTo>
                    <a:cubicBezTo>
                      <a:pt x="493" y="0"/>
                      <a:pt x="499" y="0"/>
                      <a:pt x="504" y="0"/>
                    </a:cubicBezTo>
                    <a:cubicBezTo>
                      <a:pt x="344" y="167"/>
                      <a:pt x="175" y="325"/>
                      <a:pt x="0" y="477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30"/>
              <p:cNvSpPr/>
              <p:nvPr/>
            </p:nvSpPr>
            <p:spPr>
              <a:xfrm>
                <a:off x="5551920" y="2633400"/>
                <a:ext cx="285480" cy="265320"/>
              </a:xfrm>
              <a:custGeom>
                <a:avLst/>
                <a:gdLst/>
                <a:ahLst/>
                <a:cxnLst/>
                <a:rect l="l" t="t" r="r" b="b"/>
                <a:pathLst>
                  <a:path w="793" h="737" extrusionOk="0">
                    <a:moveTo>
                      <a:pt x="0" y="356"/>
                    </a:moveTo>
                    <a:lnTo>
                      <a:pt x="324" y="52"/>
                    </a:lnTo>
                    <a:cubicBezTo>
                      <a:pt x="390" y="-10"/>
                      <a:pt x="463" y="-37"/>
                      <a:pt x="501" y="90"/>
                    </a:cubicBezTo>
                    <a:lnTo>
                      <a:pt x="793" y="147"/>
                    </a:lnTo>
                    <a:cubicBezTo>
                      <a:pt x="782" y="158"/>
                      <a:pt x="494" y="484"/>
                      <a:pt x="241" y="737"/>
                    </a:cubicBezTo>
                    <a:cubicBezTo>
                      <a:pt x="200" y="593"/>
                      <a:pt x="39" y="501"/>
                      <a:pt x="0" y="356"/>
                    </a:cubicBezTo>
                    <a:close/>
                  </a:path>
                </a:pathLst>
              </a:custGeom>
              <a:solidFill>
                <a:srgbClr val="FBC57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30"/>
              <p:cNvSpPr/>
              <p:nvPr/>
            </p:nvSpPr>
            <p:spPr>
              <a:xfrm>
                <a:off x="5381640" y="2534040"/>
                <a:ext cx="19440" cy="309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86" extrusionOk="0">
                    <a:moveTo>
                      <a:pt x="53" y="0"/>
                    </a:moveTo>
                    <a:lnTo>
                      <a:pt x="53" y="0"/>
                    </a:lnTo>
                    <a:cubicBezTo>
                      <a:pt x="41" y="7"/>
                      <a:pt x="31" y="16"/>
                      <a:pt x="22" y="27"/>
                    </a:cubicBezTo>
                    <a:lnTo>
                      <a:pt x="22" y="27"/>
                    </a:lnTo>
                    <a:cubicBezTo>
                      <a:pt x="19" y="31"/>
                      <a:pt x="16" y="35"/>
                      <a:pt x="14" y="39"/>
                    </a:cubicBezTo>
                    <a:cubicBezTo>
                      <a:pt x="10" y="47"/>
                      <a:pt x="6" y="55"/>
                      <a:pt x="4" y="63"/>
                    </a:cubicBezTo>
                    <a:lnTo>
                      <a:pt x="4" y="63"/>
                    </a:lnTo>
                    <a:cubicBezTo>
                      <a:pt x="2" y="70"/>
                      <a:pt x="0" y="78"/>
                      <a:pt x="0" y="85"/>
                    </a:cubicBezTo>
                    <a:cubicBezTo>
                      <a:pt x="0" y="87"/>
                      <a:pt x="2" y="87"/>
                      <a:pt x="2" y="85"/>
                    </a:cubicBezTo>
                    <a:cubicBezTo>
                      <a:pt x="4" y="59"/>
                      <a:pt x="17" y="34"/>
                      <a:pt x="36" y="16"/>
                    </a:cubicBezTo>
                    <a:lnTo>
                      <a:pt x="36" y="16"/>
                    </a:lnTo>
                    <a:cubicBezTo>
                      <a:pt x="41" y="10"/>
                      <a:pt x="47" y="6"/>
                      <a:pt x="54" y="2"/>
                    </a:cubicBezTo>
                    <a:lnTo>
                      <a:pt x="54" y="2"/>
                    </a:lnTo>
                    <a:lnTo>
                      <a:pt x="54" y="2"/>
                    </a:lnTo>
                    <a:lnTo>
                      <a:pt x="54" y="1"/>
                    </a:lnTo>
                    <a:lnTo>
                      <a:pt x="54" y="1"/>
                    </a:lnTo>
                    <a:cubicBezTo>
                      <a:pt x="54" y="0"/>
                      <a:pt x="54" y="0"/>
                      <a:pt x="54" y="0"/>
                    </a:cubicBezTo>
                    <a:lnTo>
                      <a:pt x="53" y="0"/>
                    </a:ln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6" name="Google Shape;276;p30"/>
              <p:cNvSpPr/>
              <p:nvPr/>
            </p:nvSpPr>
            <p:spPr>
              <a:xfrm>
                <a:off x="5330880" y="2464200"/>
                <a:ext cx="27720" cy="37440"/>
              </a:xfrm>
              <a:custGeom>
                <a:avLst/>
                <a:gdLst/>
                <a:ahLst/>
                <a:cxnLst/>
                <a:rect l="l" t="t" r="r" b="b"/>
                <a:pathLst>
                  <a:path w="77" h="10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" y="16"/>
                      <a:pt x="10" y="30"/>
                      <a:pt x="17" y="43"/>
                    </a:cubicBezTo>
                    <a:cubicBezTo>
                      <a:pt x="18" y="45"/>
                      <a:pt x="19" y="46"/>
                      <a:pt x="20" y="48"/>
                    </a:cubicBezTo>
                    <a:lnTo>
                      <a:pt x="20" y="48"/>
                    </a:lnTo>
                    <a:cubicBezTo>
                      <a:pt x="29" y="62"/>
                      <a:pt x="40" y="75"/>
                      <a:pt x="52" y="86"/>
                    </a:cubicBezTo>
                    <a:lnTo>
                      <a:pt x="52" y="86"/>
                    </a:lnTo>
                    <a:cubicBezTo>
                      <a:pt x="59" y="93"/>
                      <a:pt x="67" y="99"/>
                      <a:pt x="75" y="104"/>
                    </a:cubicBezTo>
                    <a:cubicBezTo>
                      <a:pt x="76" y="105"/>
                      <a:pt x="77" y="102"/>
                      <a:pt x="76" y="102"/>
                    </a:cubicBezTo>
                    <a:lnTo>
                      <a:pt x="76" y="102"/>
                    </a:lnTo>
                    <a:cubicBezTo>
                      <a:pt x="62" y="93"/>
                      <a:pt x="49" y="82"/>
                      <a:pt x="38" y="69"/>
                    </a:cubicBezTo>
                    <a:lnTo>
                      <a:pt x="38" y="69"/>
                    </a:lnTo>
                    <a:cubicBezTo>
                      <a:pt x="31" y="61"/>
                      <a:pt x="25" y="52"/>
                      <a:pt x="19" y="42"/>
                    </a:cubicBezTo>
                    <a:cubicBezTo>
                      <a:pt x="17" y="37"/>
                      <a:pt x="14" y="32"/>
                      <a:pt x="12" y="27"/>
                    </a:cubicBezTo>
                    <a:lnTo>
                      <a:pt x="12" y="27"/>
                    </a:lnTo>
                    <a:cubicBezTo>
                      <a:pt x="8" y="19"/>
                      <a:pt x="5" y="10"/>
                      <a:pt x="2" y="1"/>
                    </a:cubicBezTo>
                    <a:lnTo>
                      <a:pt x="2" y="1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1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" name="Google Shape;277;p30"/>
              <p:cNvSpPr/>
              <p:nvPr/>
            </p:nvSpPr>
            <p:spPr>
              <a:xfrm>
                <a:off x="5314320" y="2456640"/>
                <a:ext cx="29880" cy="50400"/>
              </a:xfrm>
              <a:custGeom>
                <a:avLst/>
                <a:gdLst/>
                <a:ahLst/>
                <a:cxnLst/>
                <a:rect l="l" t="t" r="r" b="b"/>
                <a:pathLst>
                  <a:path w="83" h="140" extrusionOk="0">
                    <a:moveTo>
                      <a:pt x="0" y="3"/>
                    </a:moveTo>
                    <a:lnTo>
                      <a:pt x="0" y="3"/>
                    </a:lnTo>
                    <a:cubicBezTo>
                      <a:pt x="8" y="23"/>
                      <a:pt x="17" y="44"/>
                      <a:pt x="27" y="64"/>
                    </a:cubicBezTo>
                    <a:cubicBezTo>
                      <a:pt x="32" y="74"/>
                      <a:pt x="37" y="84"/>
                      <a:pt x="42" y="94"/>
                    </a:cubicBezTo>
                    <a:lnTo>
                      <a:pt x="42" y="94"/>
                    </a:lnTo>
                    <a:cubicBezTo>
                      <a:pt x="43" y="95"/>
                      <a:pt x="44" y="97"/>
                      <a:pt x="45" y="99"/>
                    </a:cubicBezTo>
                    <a:cubicBezTo>
                      <a:pt x="49" y="106"/>
                      <a:pt x="53" y="112"/>
                      <a:pt x="58" y="119"/>
                    </a:cubicBezTo>
                    <a:cubicBezTo>
                      <a:pt x="64" y="127"/>
                      <a:pt x="72" y="135"/>
                      <a:pt x="81" y="140"/>
                    </a:cubicBezTo>
                    <a:lnTo>
                      <a:pt x="81" y="140"/>
                    </a:lnTo>
                    <a:cubicBezTo>
                      <a:pt x="82" y="140"/>
                      <a:pt x="82" y="140"/>
                      <a:pt x="82" y="140"/>
                    </a:cubicBezTo>
                    <a:lnTo>
                      <a:pt x="82" y="140"/>
                    </a:lnTo>
                    <a:cubicBezTo>
                      <a:pt x="83" y="140"/>
                      <a:pt x="83" y="140"/>
                      <a:pt x="83" y="140"/>
                    </a:cubicBezTo>
                    <a:lnTo>
                      <a:pt x="83" y="139"/>
                    </a:lnTo>
                    <a:lnTo>
                      <a:pt x="83" y="139"/>
                    </a:lnTo>
                    <a:cubicBezTo>
                      <a:pt x="83" y="138"/>
                      <a:pt x="83" y="138"/>
                      <a:pt x="83" y="138"/>
                    </a:cubicBezTo>
                    <a:cubicBezTo>
                      <a:pt x="66" y="129"/>
                      <a:pt x="55" y="112"/>
                      <a:pt x="46" y="95"/>
                    </a:cubicBezTo>
                    <a:lnTo>
                      <a:pt x="46" y="95"/>
                    </a:lnTo>
                    <a:cubicBezTo>
                      <a:pt x="35" y="76"/>
                      <a:pt x="25" y="57"/>
                      <a:pt x="16" y="36"/>
                    </a:cubicBezTo>
                    <a:cubicBezTo>
                      <a:pt x="11" y="25"/>
                      <a:pt x="6" y="14"/>
                      <a:pt x="2" y="2"/>
                    </a:cubicBezTo>
                    <a:cubicBezTo>
                      <a:pt x="1" y="0"/>
                      <a:pt x="-1" y="1"/>
                      <a:pt x="0" y="3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5400" rIns="90000" bIns="54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30"/>
              <p:cNvSpPr/>
              <p:nvPr/>
            </p:nvSpPr>
            <p:spPr>
              <a:xfrm>
                <a:off x="5341320" y="2499840"/>
                <a:ext cx="20880" cy="10440"/>
              </a:xfrm>
              <a:custGeom>
                <a:avLst/>
                <a:gdLst/>
                <a:ahLst/>
                <a:cxnLst/>
                <a:rect l="l" t="t" r="r" b="b"/>
                <a:pathLst>
                  <a:path w="58" h="29" extrusionOk="0">
                    <a:moveTo>
                      <a:pt x="2" y="29"/>
                    </a:moveTo>
                    <a:lnTo>
                      <a:pt x="2" y="29"/>
                    </a:lnTo>
                    <a:cubicBezTo>
                      <a:pt x="6" y="26"/>
                      <a:pt x="10" y="22"/>
                      <a:pt x="15" y="20"/>
                    </a:cubicBezTo>
                    <a:cubicBezTo>
                      <a:pt x="28" y="12"/>
                      <a:pt x="42" y="7"/>
                      <a:pt x="57" y="2"/>
                    </a:cubicBezTo>
                    <a:lnTo>
                      <a:pt x="57" y="2"/>
                    </a:lnTo>
                    <a:lnTo>
                      <a:pt x="57" y="2"/>
                    </a:lnTo>
                    <a:lnTo>
                      <a:pt x="57" y="2"/>
                    </a:lnTo>
                    <a:cubicBezTo>
                      <a:pt x="58" y="2"/>
                      <a:pt x="58" y="1"/>
                      <a:pt x="58" y="1"/>
                    </a:cubicBezTo>
                    <a:lnTo>
                      <a:pt x="57" y="1"/>
                    </a:lnTo>
                    <a:cubicBezTo>
                      <a:pt x="57" y="0"/>
                      <a:pt x="57" y="0"/>
                      <a:pt x="57" y="0"/>
                    </a:cubicBezTo>
                    <a:lnTo>
                      <a:pt x="56" y="0"/>
                    </a:lnTo>
                    <a:lnTo>
                      <a:pt x="56" y="0"/>
                    </a:lnTo>
                    <a:lnTo>
                      <a:pt x="56" y="0"/>
                    </a:lnTo>
                    <a:cubicBezTo>
                      <a:pt x="41" y="4"/>
                      <a:pt x="27" y="10"/>
                      <a:pt x="13" y="18"/>
                    </a:cubicBezTo>
                    <a:cubicBezTo>
                      <a:pt x="13" y="19"/>
                      <a:pt x="13" y="19"/>
                      <a:pt x="12" y="19"/>
                    </a:cubicBezTo>
                    <a:cubicBezTo>
                      <a:pt x="8" y="21"/>
                      <a:pt x="4" y="24"/>
                      <a:pt x="0" y="26"/>
                    </a:cubicBezTo>
                    <a:cubicBezTo>
                      <a:pt x="-1" y="27"/>
                      <a:pt x="0" y="29"/>
                      <a:pt x="2" y="29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30"/>
              <p:cNvSpPr/>
              <p:nvPr/>
            </p:nvSpPr>
            <p:spPr>
              <a:xfrm>
                <a:off x="5564160" y="2626200"/>
                <a:ext cx="388800" cy="46656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1296" extrusionOk="0">
                    <a:moveTo>
                      <a:pt x="1060" y="143"/>
                    </a:moveTo>
                    <a:cubicBezTo>
                      <a:pt x="1060" y="143"/>
                      <a:pt x="898" y="51"/>
                      <a:pt x="803" y="13"/>
                    </a:cubicBezTo>
                    <a:cubicBezTo>
                      <a:pt x="800" y="-43"/>
                      <a:pt x="696" y="112"/>
                      <a:pt x="569" y="94"/>
                    </a:cubicBezTo>
                    <a:cubicBezTo>
                      <a:pt x="502" y="84"/>
                      <a:pt x="469" y="77"/>
                      <a:pt x="451" y="24"/>
                    </a:cubicBezTo>
                    <a:cubicBezTo>
                      <a:pt x="451" y="24"/>
                      <a:pt x="132" y="379"/>
                      <a:pt x="100" y="536"/>
                    </a:cubicBezTo>
                    <a:cubicBezTo>
                      <a:pt x="71" y="683"/>
                      <a:pt x="0" y="1237"/>
                      <a:pt x="0" y="1296"/>
                    </a:cubicBezTo>
                    <a:lnTo>
                      <a:pt x="1009" y="1274"/>
                    </a:lnTo>
                    <a:cubicBezTo>
                      <a:pt x="1009" y="1274"/>
                      <a:pt x="1125" y="343"/>
                      <a:pt x="1060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5497560" y="2796840"/>
                <a:ext cx="537120" cy="27972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777" extrusionOk="0">
                    <a:moveTo>
                      <a:pt x="3" y="574"/>
                    </a:moveTo>
                    <a:cubicBezTo>
                      <a:pt x="-18" y="581"/>
                      <a:pt x="62" y="621"/>
                      <a:pt x="118" y="640"/>
                    </a:cubicBezTo>
                    <a:cubicBezTo>
                      <a:pt x="86" y="635"/>
                      <a:pt x="55" y="639"/>
                      <a:pt x="49" y="669"/>
                    </a:cubicBezTo>
                    <a:cubicBezTo>
                      <a:pt x="49" y="669"/>
                      <a:pt x="954" y="752"/>
                      <a:pt x="1305" y="776"/>
                    </a:cubicBezTo>
                    <a:cubicBezTo>
                      <a:pt x="1657" y="800"/>
                      <a:pt x="1403" y="86"/>
                      <a:pt x="1410" y="0"/>
                    </a:cubicBezTo>
                    <a:cubicBezTo>
                      <a:pt x="1296" y="37"/>
                      <a:pt x="1181" y="67"/>
                      <a:pt x="1064" y="92"/>
                    </a:cubicBezTo>
                    <a:cubicBezTo>
                      <a:pt x="1029" y="226"/>
                      <a:pt x="1093" y="397"/>
                      <a:pt x="1070" y="402"/>
                    </a:cubicBezTo>
                    <a:cubicBezTo>
                      <a:pt x="912" y="440"/>
                      <a:pt x="652" y="503"/>
                      <a:pt x="480" y="519"/>
                    </a:cubicBezTo>
                    <a:cubicBezTo>
                      <a:pt x="480" y="519"/>
                      <a:pt x="295" y="401"/>
                      <a:pt x="278" y="407"/>
                    </a:cubicBezTo>
                    <a:cubicBezTo>
                      <a:pt x="261" y="414"/>
                      <a:pt x="381" y="515"/>
                      <a:pt x="381" y="515"/>
                    </a:cubicBezTo>
                    <a:cubicBezTo>
                      <a:pt x="377" y="516"/>
                      <a:pt x="71" y="552"/>
                      <a:pt x="3" y="574"/>
                    </a:cubicBezTo>
                    <a:close/>
                  </a:path>
                </a:pathLst>
              </a:custGeom>
              <a:solidFill>
                <a:srgbClr val="EBB1A5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" name="Google Shape;281;p30"/>
              <p:cNvSpPr/>
              <p:nvPr/>
            </p:nvSpPr>
            <p:spPr>
              <a:xfrm>
                <a:off x="5511600" y="3005640"/>
                <a:ext cx="76320" cy="7560"/>
              </a:xfrm>
              <a:custGeom>
                <a:avLst/>
                <a:gdLst/>
                <a:ahLst/>
                <a:cxnLst/>
                <a:rect l="l" t="t" r="r" b="b"/>
                <a:pathLst>
                  <a:path w="212" h="21" fill="none" extrusionOk="0">
                    <a:moveTo>
                      <a:pt x="212" y="0"/>
                    </a:moveTo>
                    <a:cubicBezTo>
                      <a:pt x="203" y="4"/>
                      <a:pt x="0" y="21"/>
                      <a:pt x="0" y="21"/>
                    </a:cubicBezTo>
                  </a:path>
                </a:pathLst>
              </a:custGeom>
              <a:noFill/>
              <a:ln w="9525" cap="flat" cmpd="sng">
                <a:solidFill>
                  <a:srgbClr val="D5A0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82" name="Google Shape;282;p30"/>
              <p:cNvCxnSpPr/>
              <p:nvPr/>
            </p:nvCxnSpPr>
            <p:spPr>
              <a:xfrm flipH="1">
                <a:off x="5534520" y="3022920"/>
                <a:ext cx="57000" cy="4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5A095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83" name="Google Shape;283;p30"/>
              <p:cNvSpPr/>
              <p:nvPr/>
            </p:nvSpPr>
            <p:spPr>
              <a:xfrm>
                <a:off x="5830560" y="2636280"/>
                <a:ext cx="199440" cy="234720"/>
              </a:xfrm>
              <a:custGeom>
                <a:avLst/>
                <a:gdLst/>
                <a:ahLst/>
                <a:cxnLst/>
                <a:rect l="l" t="t" r="r" b="b"/>
                <a:pathLst>
                  <a:path w="554" h="652" extrusionOk="0">
                    <a:moveTo>
                      <a:pt x="63" y="652"/>
                    </a:moveTo>
                    <a:cubicBezTo>
                      <a:pt x="83" y="573"/>
                      <a:pt x="64" y="419"/>
                      <a:pt x="69" y="355"/>
                    </a:cubicBezTo>
                    <a:cubicBezTo>
                      <a:pt x="78" y="230"/>
                      <a:pt x="-8" y="65"/>
                      <a:pt x="0" y="0"/>
                    </a:cubicBezTo>
                    <a:cubicBezTo>
                      <a:pt x="0" y="0"/>
                      <a:pt x="18" y="2"/>
                      <a:pt x="45" y="7"/>
                    </a:cubicBezTo>
                    <a:cubicBezTo>
                      <a:pt x="172" y="28"/>
                      <a:pt x="293" y="74"/>
                      <a:pt x="402" y="143"/>
                    </a:cubicBezTo>
                    <a:cubicBezTo>
                      <a:pt x="406" y="145"/>
                      <a:pt x="408" y="147"/>
                      <a:pt x="410" y="148"/>
                    </a:cubicBezTo>
                    <a:cubicBezTo>
                      <a:pt x="507" y="214"/>
                      <a:pt x="567" y="431"/>
                      <a:pt x="551" y="607"/>
                    </a:cubicBezTo>
                    <a:cubicBezTo>
                      <a:pt x="532" y="586"/>
                      <a:pt x="147" y="634"/>
                      <a:pt x="63" y="652"/>
                    </a:cubicBezTo>
                    <a:close/>
                  </a:path>
                </a:pathLst>
              </a:custGeom>
              <a:solidFill>
                <a:srgbClr val="FBC578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30"/>
              <p:cNvSpPr/>
              <p:nvPr/>
            </p:nvSpPr>
            <p:spPr>
              <a:xfrm>
                <a:off x="5977080" y="2796120"/>
                <a:ext cx="3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5" y="11"/>
                    </a:moveTo>
                    <a:lnTo>
                      <a:pt x="5" y="11"/>
                    </a:lnTo>
                    <a:lnTo>
                      <a:pt x="5" y="11"/>
                    </a:lnTo>
                    <a:cubicBezTo>
                      <a:pt x="6" y="11"/>
                      <a:pt x="6" y="10"/>
                      <a:pt x="7" y="10"/>
                    </a:cubicBezTo>
                    <a:cubicBezTo>
                      <a:pt x="8" y="9"/>
                      <a:pt x="9" y="9"/>
                      <a:pt x="9" y="8"/>
                    </a:cubicBezTo>
                    <a:cubicBezTo>
                      <a:pt x="10" y="6"/>
                      <a:pt x="10" y="7"/>
                      <a:pt x="10" y="6"/>
                    </a:cubicBezTo>
                    <a:cubicBezTo>
                      <a:pt x="10" y="5"/>
                      <a:pt x="10" y="4"/>
                      <a:pt x="9" y="3"/>
                    </a:cubicBezTo>
                    <a:cubicBezTo>
                      <a:pt x="9" y="1"/>
                      <a:pt x="8" y="1"/>
                      <a:pt x="7" y="1"/>
                    </a:cubicBezTo>
                    <a:cubicBezTo>
                      <a:pt x="6" y="0"/>
                      <a:pt x="6" y="1"/>
                      <a:pt x="5" y="1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1"/>
                      <a:pt x="1" y="1"/>
                      <a:pt x="0" y="3"/>
                    </a:cubicBezTo>
                    <a:cubicBezTo>
                      <a:pt x="0" y="4"/>
                      <a:pt x="0" y="5"/>
                      <a:pt x="0" y="6"/>
                    </a:cubicBezTo>
                    <a:lnTo>
                      <a:pt x="0" y="6"/>
                    </a:lnTo>
                    <a:lnTo>
                      <a:pt x="0" y="6"/>
                    </a:lnTo>
                    <a:cubicBezTo>
                      <a:pt x="0" y="7"/>
                      <a:pt x="0" y="7"/>
                      <a:pt x="0" y="8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4" y="10"/>
                      <a:pt x="4" y="11"/>
                      <a:pt x="5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30"/>
              <p:cNvSpPr/>
              <p:nvPr/>
            </p:nvSpPr>
            <p:spPr>
              <a:xfrm>
                <a:off x="5897160" y="2709360"/>
                <a:ext cx="3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5" y="11"/>
                    </a:moveTo>
                    <a:lnTo>
                      <a:pt x="5" y="11"/>
                    </a:lnTo>
                    <a:lnTo>
                      <a:pt x="5" y="11"/>
                    </a:lnTo>
                    <a:cubicBezTo>
                      <a:pt x="6" y="11"/>
                      <a:pt x="7" y="10"/>
                      <a:pt x="7" y="10"/>
                    </a:cubicBezTo>
                    <a:cubicBezTo>
                      <a:pt x="8" y="9"/>
                      <a:pt x="9" y="8"/>
                      <a:pt x="9" y="8"/>
                    </a:cubicBezTo>
                    <a:cubicBezTo>
                      <a:pt x="10" y="7"/>
                      <a:pt x="10" y="7"/>
                      <a:pt x="10" y="6"/>
                    </a:cubicBezTo>
                    <a:cubicBezTo>
                      <a:pt x="10" y="5"/>
                      <a:pt x="10" y="4"/>
                      <a:pt x="9" y="3"/>
                    </a:cubicBezTo>
                    <a:cubicBezTo>
                      <a:pt x="9" y="1"/>
                      <a:pt x="8" y="2"/>
                      <a:pt x="7" y="1"/>
                    </a:cubicBezTo>
                    <a:cubicBezTo>
                      <a:pt x="7" y="1"/>
                      <a:pt x="6" y="1"/>
                      <a:pt x="5" y="1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1" y="1"/>
                      <a:pt x="1" y="1"/>
                      <a:pt x="0" y="3"/>
                    </a:cubicBezTo>
                    <a:cubicBezTo>
                      <a:pt x="0" y="4"/>
                      <a:pt x="0" y="5"/>
                      <a:pt x="0" y="6"/>
                    </a:cubicBezTo>
                    <a:lnTo>
                      <a:pt x="0" y="6"/>
                    </a:lnTo>
                    <a:lnTo>
                      <a:pt x="0" y="6"/>
                    </a:ln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4" y="10"/>
                      <a:pt x="4" y="11"/>
                      <a:pt x="5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" name="Google Shape;286;p30"/>
              <p:cNvSpPr/>
              <p:nvPr/>
            </p:nvSpPr>
            <p:spPr>
              <a:xfrm>
                <a:off x="5814720" y="2823480"/>
                <a:ext cx="3960" cy="612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7" extrusionOk="0">
                    <a:moveTo>
                      <a:pt x="11" y="12"/>
                    </a:moveTo>
                    <a:lnTo>
                      <a:pt x="11" y="6"/>
                    </a:lnTo>
                    <a:lnTo>
                      <a:pt x="11" y="6"/>
                    </a:lnTo>
                    <a:cubicBezTo>
                      <a:pt x="11" y="5"/>
                      <a:pt x="10" y="4"/>
                      <a:pt x="10" y="3"/>
                    </a:cubicBezTo>
                    <a:lnTo>
                      <a:pt x="9" y="2"/>
                    </a:lnTo>
                    <a:lnTo>
                      <a:pt x="9" y="2"/>
                    </a:lnTo>
                    <a:cubicBezTo>
                      <a:pt x="9" y="2"/>
                      <a:pt x="10" y="1"/>
                      <a:pt x="8" y="1"/>
                    </a:cubicBezTo>
                    <a:cubicBezTo>
                      <a:pt x="7" y="0"/>
                      <a:pt x="6" y="1"/>
                      <a:pt x="6" y="1"/>
                    </a:cubicBezTo>
                    <a:lnTo>
                      <a:pt x="6" y="1"/>
                    </a:lnTo>
                    <a:cubicBezTo>
                      <a:pt x="5" y="1"/>
                      <a:pt x="4" y="0"/>
                      <a:pt x="3" y="1"/>
                    </a:cubicBezTo>
                    <a:lnTo>
                      <a:pt x="2" y="2"/>
                    </a:lnTo>
                    <a:lnTo>
                      <a:pt x="2" y="2"/>
                    </a:lnTo>
                    <a:lnTo>
                      <a:pt x="1" y="3"/>
                    </a:lnTo>
                    <a:cubicBezTo>
                      <a:pt x="1" y="4"/>
                      <a:pt x="0" y="5"/>
                      <a:pt x="0" y="6"/>
                    </a:cubicBezTo>
                    <a:lnTo>
                      <a:pt x="0" y="12"/>
                    </a:lnTo>
                    <a:lnTo>
                      <a:pt x="0" y="12"/>
                    </a:lnTo>
                    <a:cubicBezTo>
                      <a:pt x="0" y="13"/>
                      <a:pt x="1" y="14"/>
                      <a:pt x="1" y="15"/>
                    </a:cubicBezTo>
                    <a:cubicBezTo>
                      <a:pt x="1" y="15"/>
                      <a:pt x="2" y="15"/>
                      <a:pt x="2" y="16"/>
                    </a:cubicBezTo>
                    <a:lnTo>
                      <a:pt x="2" y="16"/>
                    </a:lnTo>
                    <a:lnTo>
                      <a:pt x="3" y="16"/>
                    </a:lnTo>
                    <a:cubicBezTo>
                      <a:pt x="4" y="17"/>
                      <a:pt x="5" y="17"/>
                      <a:pt x="6" y="17"/>
                    </a:cubicBezTo>
                    <a:lnTo>
                      <a:pt x="6" y="17"/>
                    </a:lnTo>
                    <a:lnTo>
                      <a:pt x="6" y="17"/>
                    </a:lnTo>
                    <a:cubicBezTo>
                      <a:pt x="6" y="17"/>
                      <a:pt x="7" y="16"/>
                      <a:pt x="8" y="16"/>
                    </a:cubicBezTo>
                    <a:cubicBezTo>
                      <a:pt x="9" y="15"/>
                      <a:pt x="9" y="16"/>
                      <a:pt x="9" y="16"/>
                    </a:cubicBezTo>
                    <a:lnTo>
                      <a:pt x="9" y="16"/>
                    </a:ln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4"/>
                      <a:pt x="11" y="13"/>
                      <a:pt x="11" y="1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" name="Google Shape;287;p30"/>
              <p:cNvSpPr/>
              <p:nvPr/>
            </p:nvSpPr>
            <p:spPr>
              <a:xfrm>
                <a:off x="5732640" y="2705040"/>
                <a:ext cx="3600" cy="612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7" extrusionOk="0">
                    <a:moveTo>
                      <a:pt x="0" y="5"/>
                    </a:moveTo>
                    <a:lnTo>
                      <a:pt x="0" y="11"/>
                    </a:lnTo>
                    <a:lnTo>
                      <a:pt x="0" y="11"/>
                    </a:lnTo>
                    <a:cubicBezTo>
                      <a:pt x="0" y="12"/>
                      <a:pt x="1" y="13"/>
                      <a:pt x="1" y="14"/>
                    </a:cubicBezTo>
                    <a:cubicBezTo>
                      <a:pt x="1" y="14"/>
                      <a:pt x="1" y="15"/>
                      <a:pt x="2" y="15"/>
                    </a:cubicBezTo>
                    <a:lnTo>
                      <a:pt x="2" y="15"/>
                    </a:lnTo>
                    <a:cubicBezTo>
                      <a:pt x="2" y="15"/>
                      <a:pt x="2" y="16"/>
                      <a:pt x="3" y="16"/>
                    </a:cubicBezTo>
                    <a:lnTo>
                      <a:pt x="3" y="16"/>
                    </a:lnTo>
                    <a:lnTo>
                      <a:pt x="3" y="16"/>
                    </a:lnTo>
                    <a:cubicBezTo>
                      <a:pt x="4" y="16"/>
                      <a:pt x="5" y="17"/>
                      <a:pt x="5" y="17"/>
                    </a:cubicBezTo>
                    <a:lnTo>
                      <a:pt x="5" y="17"/>
                    </a:lnTo>
                    <a:lnTo>
                      <a:pt x="5" y="17"/>
                    </a:lnTo>
                    <a:cubicBezTo>
                      <a:pt x="6" y="17"/>
                      <a:pt x="7" y="16"/>
                      <a:pt x="8" y="16"/>
                    </a:cubicBezTo>
                    <a:lnTo>
                      <a:pt x="9" y="15"/>
                    </a:lnTo>
                    <a:lnTo>
                      <a:pt x="9" y="15"/>
                    </a:lnTo>
                    <a:lnTo>
                      <a:pt x="10" y="14"/>
                    </a:lnTo>
                    <a:cubicBezTo>
                      <a:pt x="10" y="13"/>
                      <a:pt x="10" y="12"/>
                      <a:pt x="10" y="11"/>
                    </a:cubicBezTo>
                    <a:lnTo>
                      <a:pt x="10" y="5"/>
                    </a:lnTo>
                    <a:lnTo>
                      <a:pt x="10" y="5"/>
                    </a:lnTo>
                    <a:cubicBezTo>
                      <a:pt x="10" y="4"/>
                      <a:pt x="10" y="3"/>
                      <a:pt x="10" y="3"/>
                    </a:cubicBezTo>
                    <a:cubicBezTo>
                      <a:pt x="10" y="2"/>
                      <a:pt x="9" y="2"/>
                      <a:pt x="9" y="1"/>
                    </a:cubicBezTo>
                    <a:lnTo>
                      <a:pt x="9" y="1"/>
                    </a:lnTo>
                    <a:lnTo>
                      <a:pt x="8" y="1"/>
                    </a:lnTo>
                    <a:cubicBezTo>
                      <a:pt x="7" y="0"/>
                      <a:pt x="6" y="0"/>
                      <a:pt x="5" y="0"/>
                    </a:cubicBezTo>
                    <a:lnTo>
                      <a:pt x="5" y="0"/>
                    </a:lnTo>
                    <a:cubicBezTo>
                      <a:pt x="4" y="0"/>
                      <a:pt x="5" y="0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lnTo>
                      <a:pt x="2" y="1"/>
                    </a:lnTo>
                    <a:cubicBezTo>
                      <a:pt x="1" y="2"/>
                      <a:pt x="1" y="2"/>
                      <a:pt x="1" y="3"/>
                    </a:cubicBezTo>
                    <a:cubicBezTo>
                      <a:pt x="1" y="3"/>
                      <a:pt x="0" y="4"/>
                      <a:pt x="0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" name="Google Shape;288;p30"/>
              <p:cNvSpPr/>
              <p:nvPr/>
            </p:nvSpPr>
            <p:spPr>
              <a:xfrm>
                <a:off x="5671080" y="2798640"/>
                <a:ext cx="3960" cy="5760"/>
              </a:xfrm>
              <a:custGeom>
                <a:avLst/>
                <a:gdLst/>
                <a:ahLst/>
                <a:cxnLst/>
                <a:rect l="l" t="t" r="r" b="b"/>
                <a:pathLst>
                  <a:path w="11" h="16" extrusionOk="0">
                    <a:moveTo>
                      <a:pt x="10" y="11"/>
                    </a:moveTo>
                    <a:lnTo>
                      <a:pt x="10" y="5"/>
                    </a:lnTo>
                    <a:lnTo>
                      <a:pt x="10" y="5"/>
                    </a:lnTo>
                    <a:cubicBezTo>
                      <a:pt x="10" y="4"/>
                      <a:pt x="11" y="2"/>
                      <a:pt x="10" y="2"/>
                    </a:cubicBezTo>
                    <a:cubicBezTo>
                      <a:pt x="10" y="1"/>
                      <a:pt x="9" y="2"/>
                      <a:pt x="9" y="1"/>
                    </a:cubicBezTo>
                    <a:lnTo>
                      <a:pt x="9" y="1"/>
                    </a:lnTo>
                    <a:lnTo>
                      <a:pt x="8" y="1"/>
                    </a:lnTo>
                    <a:lnTo>
                      <a:pt x="7" y="0"/>
                    </a:lnTo>
                    <a:lnTo>
                      <a:pt x="7" y="0"/>
                    </a:lnTo>
                    <a:cubicBezTo>
                      <a:pt x="7" y="0"/>
                      <a:pt x="6" y="0"/>
                      <a:pt x="5" y="0"/>
                    </a:cubicBezTo>
                    <a:lnTo>
                      <a:pt x="5" y="0"/>
                    </a:lnTo>
                    <a:lnTo>
                      <a:pt x="5" y="0"/>
                    </a:lnTo>
                    <a:cubicBezTo>
                      <a:pt x="4" y="0"/>
                      <a:pt x="4" y="0"/>
                      <a:pt x="3" y="1"/>
                    </a:cubicBezTo>
                    <a:lnTo>
                      <a:pt x="2" y="1"/>
                    </a:lnTo>
                    <a:lnTo>
                      <a:pt x="2" y="1"/>
                    </a:lnTo>
                    <a:cubicBezTo>
                      <a:pt x="1" y="2"/>
                      <a:pt x="1" y="2"/>
                      <a:pt x="1" y="2"/>
                    </a:cubicBezTo>
                    <a:cubicBezTo>
                      <a:pt x="0" y="3"/>
                      <a:pt x="0" y="4"/>
                      <a:pt x="0" y="5"/>
                    </a:cubicBezTo>
                    <a:lnTo>
                      <a:pt x="0" y="11"/>
                    </a:lnTo>
                    <a:lnTo>
                      <a:pt x="0" y="11"/>
                    </a:lnTo>
                    <a:cubicBezTo>
                      <a:pt x="0" y="12"/>
                      <a:pt x="0" y="13"/>
                      <a:pt x="1" y="14"/>
                    </a:cubicBezTo>
                    <a:cubicBezTo>
                      <a:pt x="1" y="14"/>
                      <a:pt x="1" y="15"/>
                      <a:pt x="2" y="15"/>
                    </a:cubicBezTo>
                    <a:lnTo>
                      <a:pt x="2" y="15"/>
                    </a:lnTo>
                    <a:lnTo>
                      <a:pt x="3" y="16"/>
                    </a:lnTo>
                    <a:cubicBezTo>
                      <a:pt x="3" y="16"/>
                      <a:pt x="4" y="16"/>
                      <a:pt x="5" y="16"/>
                    </a:cubicBezTo>
                    <a:lnTo>
                      <a:pt x="5" y="16"/>
                    </a:lnTo>
                    <a:cubicBezTo>
                      <a:pt x="6" y="16"/>
                      <a:pt x="7" y="16"/>
                      <a:pt x="8" y="16"/>
                    </a:cubicBezTo>
                    <a:lnTo>
                      <a:pt x="9" y="15"/>
                    </a:lnTo>
                    <a:lnTo>
                      <a:pt x="9" y="15"/>
                    </a:lnTo>
                    <a:lnTo>
                      <a:pt x="10" y="14"/>
                    </a:lnTo>
                    <a:cubicBezTo>
                      <a:pt x="11" y="13"/>
                      <a:pt x="10" y="12"/>
                      <a:pt x="10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30"/>
              <p:cNvSpPr/>
              <p:nvPr/>
            </p:nvSpPr>
            <p:spPr>
              <a:xfrm>
                <a:off x="5593680" y="2741400"/>
                <a:ext cx="3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5" y="11"/>
                    </a:moveTo>
                    <a:lnTo>
                      <a:pt x="5" y="11"/>
                    </a:lnTo>
                    <a:lnTo>
                      <a:pt x="5" y="11"/>
                    </a:lnTo>
                    <a:cubicBezTo>
                      <a:pt x="6" y="11"/>
                      <a:pt x="6" y="10"/>
                      <a:pt x="7" y="10"/>
                    </a:cubicBezTo>
                    <a:cubicBezTo>
                      <a:pt x="8" y="9"/>
                      <a:pt x="9" y="9"/>
                      <a:pt x="9" y="8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4"/>
                      <a:pt x="9" y="3"/>
                    </a:cubicBezTo>
                    <a:cubicBezTo>
                      <a:pt x="9" y="1"/>
                      <a:pt x="8" y="1"/>
                      <a:pt x="7" y="1"/>
                    </a:cubicBezTo>
                    <a:cubicBezTo>
                      <a:pt x="6" y="0"/>
                      <a:pt x="6" y="0"/>
                      <a:pt x="5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1" y="1"/>
                      <a:pt x="1" y="1"/>
                      <a:pt x="0" y="3"/>
                    </a:cubicBezTo>
                    <a:cubicBezTo>
                      <a:pt x="0" y="3"/>
                      <a:pt x="0" y="5"/>
                      <a:pt x="0" y="6"/>
                    </a:cubicBezTo>
                    <a:lnTo>
                      <a:pt x="0" y="6"/>
                    </a:lnTo>
                    <a:cubicBezTo>
                      <a:pt x="0" y="6"/>
                      <a:pt x="0" y="7"/>
                      <a:pt x="0" y="8"/>
                    </a:cubicBezTo>
                    <a:cubicBezTo>
                      <a:pt x="1" y="9"/>
                      <a:pt x="1" y="9"/>
                      <a:pt x="2" y="10"/>
                    </a:cubicBezTo>
                    <a:cubicBezTo>
                      <a:pt x="3" y="10"/>
                      <a:pt x="4" y="11"/>
                      <a:pt x="5" y="1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30"/>
              <p:cNvSpPr/>
              <p:nvPr/>
            </p:nvSpPr>
            <p:spPr>
              <a:xfrm>
                <a:off x="5737320" y="2914560"/>
                <a:ext cx="3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5" y="10"/>
                    </a:moveTo>
                    <a:lnTo>
                      <a:pt x="5" y="10"/>
                    </a:lnTo>
                    <a:lnTo>
                      <a:pt x="5" y="10"/>
                    </a:lnTo>
                    <a:cubicBezTo>
                      <a:pt x="6" y="10"/>
                      <a:pt x="8" y="11"/>
                      <a:pt x="8" y="10"/>
                    </a:cubicBezTo>
                    <a:cubicBezTo>
                      <a:pt x="9" y="10"/>
                      <a:pt x="9" y="10"/>
                      <a:pt x="9" y="8"/>
                    </a:cubicBezTo>
                    <a:cubicBezTo>
                      <a:pt x="10" y="7"/>
                      <a:pt x="10" y="6"/>
                      <a:pt x="10" y="5"/>
                    </a:cubicBezTo>
                    <a:cubicBezTo>
                      <a:pt x="10" y="4"/>
                      <a:pt x="10" y="5"/>
                      <a:pt x="9" y="3"/>
                    </a:cubicBezTo>
                    <a:cubicBezTo>
                      <a:pt x="9" y="2"/>
                      <a:pt x="8" y="1"/>
                      <a:pt x="8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2" y="2"/>
                      <a:pt x="1" y="3"/>
                    </a:cubicBezTo>
                    <a:cubicBezTo>
                      <a:pt x="1" y="5"/>
                      <a:pt x="0" y="4"/>
                      <a:pt x="0" y="5"/>
                    </a:cubicBezTo>
                    <a:lnTo>
                      <a:pt x="0" y="5"/>
                    </a:lnTo>
                    <a:lnTo>
                      <a:pt x="0" y="5"/>
                    </a:lnTo>
                    <a:cubicBezTo>
                      <a:pt x="0" y="6"/>
                      <a:pt x="1" y="7"/>
                      <a:pt x="1" y="8"/>
                    </a:cubicBezTo>
                    <a:cubicBezTo>
                      <a:pt x="2" y="9"/>
                      <a:pt x="2" y="9"/>
                      <a:pt x="3" y="10"/>
                    </a:cubicBezTo>
                    <a:cubicBezTo>
                      <a:pt x="3" y="10"/>
                      <a:pt x="4" y="10"/>
                      <a:pt x="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0"/>
              <p:cNvSpPr/>
              <p:nvPr/>
            </p:nvSpPr>
            <p:spPr>
              <a:xfrm>
                <a:off x="5602680" y="2907720"/>
                <a:ext cx="3600" cy="3960"/>
              </a:xfrm>
              <a:custGeom>
                <a:avLst/>
                <a:gdLst/>
                <a:ahLst/>
                <a:cxnLst/>
                <a:rect l="l" t="t" r="r" b="b"/>
                <a:pathLst>
                  <a:path w="10" h="11" extrusionOk="0">
                    <a:moveTo>
                      <a:pt x="5" y="10"/>
                    </a:moveTo>
                    <a:lnTo>
                      <a:pt x="5" y="10"/>
                    </a:lnTo>
                    <a:cubicBezTo>
                      <a:pt x="6" y="10"/>
                      <a:pt x="8" y="11"/>
                      <a:pt x="8" y="10"/>
                    </a:cubicBezTo>
                    <a:cubicBezTo>
                      <a:pt x="9" y="10"/>
                      <a:pt x="9" y="10"/>
                      <a:pt x="9" y="8"/>
                    </a:cubicBezTo>
                    <a:cubicBezTo>
                      <a:pt x="10" y="7"/>
                      <a:pt x="10" y="6"/>
                      <a:pt x="10" y="5"/>
                    </a:cubicBezTo>
                    <a:cubicBezTo>
                      <a:pt x="10" y="4"/>
                      <a:pt x="10" y="5"/>
                      <a:pt x="9" y="3"/>
                    </a:cubicBezTo>
                    <a:cubicBezTo>
                      <a:pt x="9" y="2"/>
                      <a:pt x="8" y="1"/>
                      <a:pt x="8" y="1"/>
                    </a:cubicBezTo>
                    <a:cubicBezTo>
                      <a:pt x="7" y="0"/>
                      <a:pt x="6" y="0"/>
                      <a:pt x="5" y="0"/>
                    </a:cubicBezTo>
                    <a:cubicBezTo>
                      <a:pt x="4" y="0"/>
                      <a:pt x="3" y="0"/>
                      <a:pt x="2" y="1"/>
                    </a:cubicBezTo>
                    <a:cubicBezTo>
                      <a:pt x="2" y="1"/>
                      <a:pt x="2" y="3"/>
                      <a:pt x="1" y="3"/>
                    </a:cubicBezTo>
                    <a:cubicBezTo>
                      <a:pt x="1" y="5"/>
                      <a:pt x="0" y="4"/>
                      <a:pt x="0" y="5"/>
                    </a:cubicBezTo>
                    <a:lnTo>
                      <a:pt x="0" y="5"/>
                    </a:lnTo>
                    <a:cubicBezTo>
                      <a:pt x="0" y="6"/>
                      <a:pt x="1" y="7"/>
                      <a:pt x="1" y="8"/>
                    </a:cubicBezTo>
                    <a:cubicBezTo>
                      <a:pt x="2" y="9"/>
                      <a:pt x="2" y="9"/>
                      <a:pt x="3" y="10"/>
                    </a:cubicBezTo>
                    <a:cubicBezTo>
                      <a:pt x="3" y="10"/>
                      <a:pt x="4" y="10"/>
                      <a:pt x="5" y="1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0"/>
              <p:cNvSpPr/>
              <p:nvPr/>
            </p:nvSpPr>
            <p:spPr>
              <a:xfrm>
                <a:off x="5854680" y="2435040"/>
                <a:ext cx="25560" cy="16200"/>
              </a:xfrm>
              <a:custGeom>
                <a:avLst/>
                <a:gdLst/>
                <a:ahLst/>
                <a:cxnLst/>
                <a:rect l="l" t="t" r="r" b="b"/>
                <a:pathLst>
                  <a:path w="71" h="45" extrusionOk="0">
                    <a:moveTo>
                      <a:pt x="0" y="45"/>
                    </a:moveTo>
                    <a:cubicBezTo>
                      <a:pt x="40" y="-45"/>
                      <a:pt x="71" y="28"/>
                      <a:pt x="71" y="28"/>
                    </a:cubicBezTo>
                    <a:lnTo>
                      <a:pt x="0" y="45"/>
                    </a:ln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5751360" y="2457360"/>
                <a:ext cx="39240" cy="39240"/>
              </a:xfrm>
              <a:custGeom>
                <a:avLst/>
                <a:gdLst/>
                <a:ahLst/>
                <a:cxnLst/>
                <a:rect l="l" t="t" r="r" b="b"/>
                <a:pathLst>
                  <a:path w="109" h="109" extrusionOk="0">
                    <a:moveTo>
                      <a:pt x="43" y="1"/>
                    </a:moveTo>
                    <a:lnTo>
                      <a:pt x="43" y="1"/>
                    </a:lnTo>
                    <a:cubicBezTo>
                      <a:pt x="37" y="2"/>
                      <a:pt x="32" y="4"/>
                      <a:pt x="27" y="7"/>
                    </a:cubicBezTo>
                    <a:cubicBezTo>
                      <a:pt x="19" y="11"/>
                      <a:pt x="12" y="18"/>
                      <a:pt x="7" y="27"/>
                    </a:cubicBezTo>
                    <a:cubicBezTo>
                      <a:pt x="2" y="35"/>
                      <a:pt x="0" y="45"/>
                      <a:pt x="0" y="55"/>
                    </a:cubicBezTo>
                    <a:cubicBezTo>
                      <a:pt x="0" y="64"/>
                      <a:pt x="2" y="74"/>
                      <a:pt x="7" y="82"/>
                    </a:cubicBezTo>
                    <a:cubicBezTo>
                      <a:pt x="12" y="90"/>
                      <a:pt x="19" y="97"/>
                      <a:pt x="27" y="102"/>
                    </a:cubicBezTo>
                    <a:cubicBezTo>
                      <a:pt x="35" y="107"/>
                      <a:pt x="45" y="109"/>
                      <a:pt x="54" y="109"/>
                    </a:cubicBezTo>
                    <a:cubicBezTo>
                      <a:pt x="64" y="109"/>
                      <a:pt x="73" y="107"/>
                      <a:pt x="81" y="102"/>
                    </a:cubicBezTo>
                    <a:cubicBezTo>
                      <a:pt x="90" y="97"/>
                      <a:pt x="97" y="90"/>
                      <a:pt x="101" y="82"/>
                    </a:cubicBezTo>
                    <a:cubicBezTo>
                      <a:pt x="106" y="74"/>
                      <a:pt x="109" y="64"/>
                      <a:pt x="109" y="55"/>
                    </a:cubicBezTo>
                    <a:cubicBezTo>
                      <a:pt x="109" y="51"/>
                      <a:pt x="108" y="47"/>
                      <a:pt x="108" y="43"/>
                    </a:cubicBezTo>
                    <a:lnTo>
                      <a:pt x="108" y="43"/>
                    </a:lnTo>
                    <a:cubicBezTo>
                      <a:pt x="106" y="38"/>
                      <a:pt x="104" y="32"/>
                      <a:pt x="101" y="27"/>
                    </a:cubicBezTo>
                    <a:cubicBezTo>
                      <a:pt x="97" y="19"/>
                      <a:pt x="90" y="11"/>
                      <a:pt x="81" y="7"/>
                    </a:cubicBezTo>
                    <a:cubicBezTo>
                      <a:pt x="73" y="2"/>
                      <a:pt x="64" y="0"/>
                      <a:pt x="54" y="0"/>
                    </a:cubicBezTo>
                    <a:cubicBezTo>
                      <a:pt x="50" y="0"/>
                      <a:pt x="47" y="0"/>
                      <a:pt x="43" y="1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5684760" y="2462760"/>
                <a:ext cx="17640" cy="36360"/>
              </a:xfrm>
              <a:custGeom>
                <a:avLst/>
                <a:gdLst/>
                <a:ahLst/>
                <a:cxnLst/>
                <a:rect l="l" t="t" r="r" b="b"/>
                <a:pathLst>
                  <a:path w="49" h="101" extrusionOk="0">
                    <a:moveTo>
                      <a:pt x="17" y="101"/>
                    </a:moveTo>
                    <a:lnTo>
                      <a:pt x="17" y="101"/>
                    </a:lnTo>
                    <a:cubicBezTo>
                      <a:pt x="19" y="100"/>
                      <a:pt x="20" y="100"/>
                      <a:pt x="22" y="99"/>
                    </a:cubicBezTo>
                    <a:cubicBezTo>
                      <a:pt x="30" y="94"/>
                      <a:pt x="37" y="87"/>
                      <a:pt x="42" y="79"/>
                    </a:cubicBezTo>
                    <a:cubicBezTo>
                      <a:pt x="47" y="70"/>
                      <a:pt x="49" y="61"/>
                      <a:pt x="49" y="51"/>
                    </a:cubicBezTo>
                    <a:cubicBezTo>
                      <a:pt x="49" y="47"/>
                      <a:pt x="49" y="44"/>
                      <a:pt x="48" y="40"/>
                    </a:cubicBezTo>
                    <a:cubicBezTo>
                      <a:pt x="44" y="20"/>
                      <a:pt x="18" y="6"/>
                      <a:pt x="0" y="0"/>
                    </a:cubicBezTo>
                    <a:cubicBezTo>
                      <a:pt x="0" y="0"/>
                      <a:pt x="-2" y="64"/>
                      <a:pt x="17" y="101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" name="Google Shape;295;p30"/>
              <p:cNvSpPr/>
              <p:nvPr/>
            </p:nvSpPr>
            <p:spPr>
              <a:xfrm>
                <a:off x="5696640" y="2480040"/>
                <a:ext cx="33480" cy="14400"/>
              </a:xfrm>
              <a:custGeom>
                <a:avLst/>
                <a:gdLst/>
                <a:ahLst/>
                <a:cxnLst/>
                <a:rect l="l" t="t" r="r" b="b"/>
                <a:pathLst>
                  <a:path w="93" h="40" extrusionOk="0">
                    <a:moveTo>
                      <a:pt x="0" y="1"/>
                    </a:moveTo>
                    <a:lnTo>
                      <a:pt x="93" y="0"/>
                    </a:lnTo>
                    <a:cubicBezTo>
                      <a:pt x="93" y="0"/>
                      <a:pt x="70" y="44"/>
                      <a:pt x="43" y="40"/>
                    </a:cubicBezTo>
                    <a:cubicBezTo>
                      <a:pt x="17" y="35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30"/>
              <p:cNvSpPr/>
              <p:nvPr/>
            </p:nvSpPr>
            <p:spPr>
              <a:xfrm>
                <a:off x="5708160" y="2435760"/>
                <a:ext cx="11520" cy="37080"/>
              </a:xfrm>
              <a:custGeom>
                <a:avLst/>
                <a:gdLst/>
                <a:ahLst/>
                <a:cxnLst/>
                <a:rect l="l" t="t" r="r" b="b"/>
                <a:pathLst>
                  <a:path w="32" h="103" extrusionOk="0">
                    <a:moveTo>
                      <a:pt x="27" y="0"/>
                    </a:moveTo>
                    <a:lnTo>
                      <a:pt x="32" y="103"/>
                    </a:lnTo>
                    <a:lnTo>
                      <a:pt x="0" y="103"/>
                    </a:lnTo>
                    <a:cubicBezTo>
                      <a:pt x="-6" y="103"/>
                      <a:pt x="27" y="0"/>
                      <a:pt x="27" y="0"/>
                    </a:cubicBezTo>
                    <a:close/>
                  </a:path>
                </a:pathLst>
              </a:custGeom>
              <a:solidFill>
                <a:srgbClr val="D5A095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30"/>
              <p:cNvSpPr/>
              <p:nvPr/>
            </p:nvSpPr>
            <p:spPr>
              <a:xfrm>
                <a:off x="5731920" y="2412000"/>
                <a:ext cx="20880" cy="10440"/>
              </a:xfrm>
              <a:custGeom>
                <a:avLst/>
                <a:gdLst/>
                <a:ahLst/>
                <a:cxnLst/>
                <a:rect l="l" t="t" r="r" b="b"/>
                <a:pathLst>
                  <a:path w="58" h="29" extrusionOk="0">
                    <a:moveTo>
                      <a:pt x="55" y="29"/>
                    </a:moveTo>
                    <a:cubicBezTo>
                      <a:pt x="65" y="35"/>
                      <a:pt x="48" y="5"/>
                      <a:pt x="34" y="2"/>
                    </a:cubicBezTo>
                    <a:cubicBezTo>
                      <a:pt x="20" y="-1"/>
                      <a:pt x="-1" y="1"/>
                      <a:pt x="0" y="13"/>
                    </a:cubicBezTo>
                    <a:cubicBezTo>
                      <a:pt x="1" y="25"/>
                      <a:pt x="29" y="13"/>
                      <a:pt x="55" y="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30"/>
              <p:cNvSpPr/>
              <p:nvPr/>
            </p:nvSpPr>
            <p:spPr>
              <a:xfrm>
                <a:off x="5688720" y="2418840"/>
                <a:ext cx="19080" cy="12240"/>
              </a:xfrm>
              <a:custGeom>
                <a:avLst/>
                <a:gdLst/>
                <a:ahLst/>
                <a:cxnLst/>
                <a:rect l="l" t="t" r="r" b="b"/>
                <a:pathLst>
                  <a:path w="53" h="34" extrusionOk="0">
                    <a:moveTo>
                      <a:pt x="3" y="33"/>
                    </a:moveTo>
                    <a:cubicBezTo>
                      <a:pt x="-7" y="40"/>
                      <a:pt x="8" y="7"/>
                      <a:pt x="21" y="3"/>
                    </a:cubicBezTo>
                    <a:cubicBezTo>
                      <a:pt x="35" y="-2"/>
                      <a:pt x="54" y="0"/>
                      <a:pt x="53" y="16"/>
                    </a:cubicBezTo>
                    <a:cubicBezTo>
                      <a:pt x="52" y="29"/>
                      <a:pt x="27" y="14"/>
                      <a:pt x="3" y="3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" name="Google Shape;299;p30"/>
              <p:cNvSpPr/>
              <p:nvPr/>
            </p:nvSpPr>
            <p:spPr>
              <a:xfrm>
                <a:off x="5730480" y="2443320"/>
                <a:ext cx="6840" cy="14040"/>
              </a:xfrm>
              <a:custGeom>
                <a:avLst/>
                <a:gdLst/>
                <a:ahLst/>
                <a:cxnLst/>
                <a:rect l="l" t="t" r="r" b="b"/>
                <a:pathLst>
                  <a:path w="19" h="39" extrusionOk="0">
                    <a:moveTo>
                      <a:pt x="19" y="20"/>
                    </a:moveTo>
                    <a:cubicBezTo>
                      <a:pt x="19" y="31"/>
                      <a:pt x="15" y="39"/>
                      <a:pt x="10" y="39"/>
                    </a:cubicBezTo>
                    <a:cubicBezTo>
                      <a:pt x="5" y="39"/>
                      <a:pt x="1" y="31"/>
                      <a:pt x="0" y="20"/>
                    </a:cubicBezTo>
                    <a:cubicBezTo>
                      <a:pt x="0" y="9"/>
                      <a:pt x="5" y="0"/>
                      <a:pt x="10" y="0"/>
                    </a:cubicBezTo>
                    <a:cubicBezTo>
                      <a:pt x="16" y="0"/>
                      <a:pt x="19" y="9"/>
                      <a:pt x="19" y="2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30"/>
              <p:cNvSpPr/>
              <p:nvPr/>
            </p:nvSpPr>
            <p:spPr>
              <a:xfrm>
                <a:off x="5698440" y="2442960"/>
                <a:ext cx="6480" cy="13320"/>
              </a:xfrm>
              <a:custGeom>
                <a:avLst/>
                <a:gdLst/>
                <a:ahLst/>
                <a:cxnLst/>
                <a:rect l="l" t="t" r="r" b="b"/>
                <a:pathLst>
                  <a:path w="18" h="37" extrusionOk="0">
                    <a:moveTo>
                      <a:pt x="18" y="18"/>
                    </a:moveTo>
                    <a:cubicBezTo>
                      <a:pt x="18" y="28"/>
                      <a:pt x="14" y="37"/>
                      <a:pt x="9" y="37"/>
                    </a:cubicBezTo>
                    <a:cubicBezTo>
                      <a:pt x="4" y="37"/>
                      <a:pt x="0" y="28"/>
                      <a:pt x="0" y="18"/>
                    </a:cubicBezTo>
                    <a:cubicBezTo>
                      <a:pt x="0" y="7"/>
                      <a:pt x="4" y="0"/>
                      <a:pt x="9" y="0"/>
                    </a:cubicBezTo>
                    <a:cubicBezTo>
                      <a:pt x="14" y="0"/>
                      <a:pt x="18" y="8"/>
                      <a:pt x="18" y="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30"/>
              <p:cNvSpPr/>
              <p:nvPr/>
            </p:nvSpPr>
            <p:spPr>
              <a:xfrm>
                <a:off x="4821840" y="3072240"/>
                <a:ext cx="1157040" cy="86040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239" extrusionOk="0">
                    <a:moveTo>
                      <a:pt x="1607" y="0"/>
                    </a:moveTo>
                    <a:lnTo>
                      <a:pt x="19" y="0"/>
                    </a:lnTo>
                    <a:cubicBezTo>
                      <a:pt x="8" y="0"/>
                      <a:pt x="0" y="8"/>
                      <a:pt x="0" y="19"/>
                    </a:cubicBezTo>
                    <a:lnTo>
                      <a:pt x="0" y="220"/>
                    </a:lnTo>
                    <a:cubicBezTo>
                      <a:pt x="0" y="230"/>
                      <a:pt x="8" y="239"/>
                      <a:pt x="19" y="239"/>
                    </a:cubicBezTo>
                    <a:lnTo>
                      <a:pt x="3195" y="239"/>
                    </a:lnTo>
                    <a:cubicBezTo>
                      <a:pt x="3206" y="239"/>
                      <a:pt x="3214" y="230"/>
                      <a:pt x="3214" y="220"/>
                    </a:cubicBezTo>
                    <a:lnTo>
                      <a:pt x="3214" y="19"/>
                    </a:lnTo>
                    <a:cubicBezTo>
                      <a:pt x="3214" y="8"/>
                      <a:pt x="3206" y="0"/>
                      <a:pt x="3195" y="0"/>
                    </a:cubicBezTo>
                    <a:lnTo>
                      <a:pt x="160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0000" tIns="41025" rIns="90000" bIns="41025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30"/>
              <p:cNvSpPr/>
              <p:nvPr/>
            </p:nvSpPr>
            <p:spPr>
              <a:xfrm>
                <a:off x="4658040" y="3065040"/>
                <a:ext cx="1723320" cy="49320"/>
              </a:xfrm>
              <a:custGeom>
                <a:avLst/>
                <a:gdLst/>
                <a:ahLst/>
                <a:cxnLst/>
                <a:rect l="l" t="t" r="r" b="b"/>
                <a:pathLst>
                  <a:path w="4787" h="137" extrusionOk="0">
                    <a:moveTo>
                      <a:pt x="0" y="0"/>
                    </a:moveTo>
                    <a:lnTo>
                      <a:pt x="4787" y="0"/>
                    </a:lnTo>
                    <a:lnTo>
                      <a:pt x="4787" y="137"/>
                    </a:lnTo>
                    <a:lnTo>
                      <a:pt x="0" y="1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4300" rIns="90000" bIns="43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30"/>
              <p:cNvSpPr/>
              <p:nvPr/>
            </p:nvSpPr>
            <p:spPr>
              <a:xfrm>
                <a:off x="5456160" y="3027240"/>
                <a:ext cx="280800" cy="3276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91" extrusionOk="0">
                    <a:moveTo>
                      <a:pt x="0" y="0"/>
                    </a:moveTo>
                    <a:lnTo>
                      <a:pt x="780" y="0"/>
                    </a:lnTo>
                    <a:lnTo>
                      <a:pt x="780" y="91"/>
                    </a:lnTo>
                    <a:lnTo>
                      <a:pt x="0" y="9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30"/>
              <p:cNvSpPr/>
              <p:nvPr/>
            </p:nvSpPr>
            <p:spPr>
              <a:xfrm>
                <a:off x="5553360" y="3027240"/>
                <a:ext cx="183600" cy="3276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91" extrusionOk="0">
                    <a:moveTo>
                      <a:pt x="510" y="0"/>
                    </a:moveTo>
                    <a:lnTo>
                      <a:pt x="0" y="0"/>
                    </a:lnTo>
                    <a:lnTo>
                      <a:pt x="40" y="91"/>
                    </a:lnTo>
                    <a:lnTo>
                      <a:pt x="510" y="91"/>
                    </a:lnTo>
                    <a:lnTo>
                      <a:pt x="51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30"/>
              <p:cNvSpPr/>
              <p:nvPr/>
            </p:nvSpPr>
            <p:spPr>
              <a:xfrm>
                <a:off x="5553360" y="3027240"/>
                <a:ext cx="183600" cy="32760"/>
              </a:xfrm>
              <a:custGeom>
                <a:avLst/>
                <a:gdLst/>
                <a:ahLst/>
                <a:cxnLst/>
                <a:rect l="l" t="t" r="r" b="b"/>
                <a:pathLst>
                  <a:path w="510" h="91" extrusionOk="0">
                    <a:moveTo>
                      <a:pt x="510" y="0"/>
                    </a:moveTo>
                    <a:lnTo>
                      <a:pt x="0" y="0"/>
                    </a:lnTo>
                    <a:lnTo>
                      <a:pt x="40" y="91"/>
                    </a:lnTo>
                    <a:lnTo>
                      <a:pt x="510" y="91"/>
                    </a:lnTo>
                    <a:lnTo>
                      <a:pt x="51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4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0350" tIns="0" rIns="9035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30"/>
              <p:cNvSpPr/>
              <p:nvPr/>
            </p:nvSpPr>
            <p:spPr>
              <a:xfrm>
                <a:off x="4998960" y="2755440"/>
                <a:ext cx="548640" cy="304560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846" extrusionOk="0">
                    <a:moveTo>
                      <a:pt x="295" y="846"/>
                    </a:moveTo>
                    <a:lnTo>
                      <a:pt x="1524" y="846"/>
                    </a:lnTo>
                    <a:lnTo>
                      <a:pt x="1228" y="0"/>
                    </a:lnTo>
                    <a:lnTo>
                      <a:pt x="0" y="0"/>
                    </a:lnTo>
                    <a:lnTo>
                      <a:pt x="295" y="8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30"/>
              <p:cNvSpPr/>
              <p:nvPr/>
            </p:nvSpPr>
            <p:spPr>
              <a:xfrm>
                <a:off x="5247000" y="2888280"/>
                <a:ext cx="55800" cy="55800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55" extrusionOk="0">
                    <a:moveTo>
                      <a:pt x="154" y="74"/>
                    </a:moveTo>
                    <a:cubicBezTo>
                      <a:pt x="155" y="87"/>
                      <a:pt x="152" y="101"/>
                      <a:pt x="146" y="113"/>
                    </a:cubicBezTo>
                    <a:cubicBezTo>
                      <a:pt x="140" y="125"/>
                      <a:pt x="130" y="135"/>
                      <a:pt x="119" y="142"/>
                    </a:cubicBezTo>
                    <a:cubicBezTo>
                      <a:pt x="108" y="150"/>
                      <a:pt x="95" y="154"/>
                      <a:pt x="81" y="154"/>
                    </a:cubicBezTo>
                    <a:cubicBezTo>
                      <a:pt x="68" y="155"/>
                      <a:pt x="54" y="152"/>
                      <a:pt x="42" y="146"/>
                    </a:cubicBezTo>
                    <a:cubicBezTo>
                      <a:pt x="30" y="140"/>
                      <a:pt x="20" y="131"/>
                      <a:pt x="12" y="119"/>
                    </a:cubicBezTo>
                    <a:cubicBezTo>
                      <a:pt x="5" y="108"/>
                      <a:pt x="1" y="95"/>
                      <a:pt x="0" y="81"/>
                    </a:cubicBezTo>
                    <a:cubicBezTo>
                      <a:pt x="-1" y="68"/>
                      <a:pt x="2" y="54"/>
                      <a:pt x="8" y="42"/>
                    </a:cubicBezTo>
                    <a:cubicBezTo>
                      <a:pt x="15" y="30"/>
                      <a:pt x="24" y="21"/>
                      <a:pt x="35" y="13"/>
                    </a:cubicBezTo>
                    <a:cubicBezTo>
                      <a:pt x="47" y="6"/>
                      <a:pt x="60" y="1"/>
                      <a:pt x="73" y="0"/>
                    </a:cubicBezTo>
                    <a:cubicBezTo>
                      <a:pt x="87" y="0"/>
                      <a:pt x="100" y="3"/>
                      <a:pt x="112" y="9"/>
                    </a:cubicBezTo>
                    <a:cubicBezTo>
                      <a:pt x="124" y="15"/>
                      <a:pt x="135" y="24"/>
                      <a:pt x="142" y="36"/>
                    </a:cubicBezTo>
                    <a:cubicBezTo>
                      <a:pt x="149" y="47"/>
                      <a:pt x="153" y="60"/>
                      <a:pt x="154" y="7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0000" tIns="10800" rIns="90000" bIns="108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30"/>
              <p:cNvSpPr/>
              <p:nvPr/>
            </p:nvSpPr>
            <p:spPr>
              <a:xfrm flipH="1">
                <a:off x="4594325" y="2194568"/>
                <a:ext cx="547560" cy="376560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046" extrusionOk="0">
                    <a:moveTo>
                      <a:pt x="761" y="1046"/>
                    </a:moveTo>
                    <a:lnTo>
                      <a:pt x="1467" y="1046"/>
                    </a:lnTo>
                    <a:cubicBezTo>
                      <a:pt x="1497" y="1046"/>
                      <a:pt x="1521" y="1022"/>
                      <a:pt x="1521" y="992"/>
                    </a:cubicBezTo>
                    <a:lnTo>
                      <a:pt x="1521" y="54"/>
                    </a:lnTo>
                    <a:cubicBezTo>
                      <a:pt x="1521" y="24"/>
                      <a:pt x="1497" y="0"/>
                      <a:pt x="1467" y="0"/>
                    </a:cubicBezTo>
                    <a:lnTo>
                      <a:pt x="55" y="0"/>
                    </a:lnTo>
                    <a:cubicBezTo>
                      <a:pt x="25" y="0"/>
                      <a:pt x="0" y="24"/>
                      <a:pt x="0" y="54"/>
                    </a:cubicBezTo>
                    <a:lnTo>
                      <a:pt x="0" y="992"/>
                    </a:lnTo>
                    <a:cubicBezTo>
                      <a:pt x="0" y="1022"/>
                      <a:pt x="25" y="1046"/>
                      <a:pt x="55" y="1046"/>
                    </a:cubicBezTo>
                    <a:lnTo>
                      <a:pt x="761" y="104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0000" tIns="45000" rIns="90000" bIns="4500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30"/>
              <p:cNvSpPr/>
              <p:nvPr/>
            </p:nvSpPr>
            <p:spPr>
              <a:xfrm flipH="1">
                <a:off x="4910765" y="2362328"/>
                <a:ext cx="9576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5" extrusionOk="0">
                    <a:moveTo>
                      <a:pt x="0" y="0"/>
                    </a:moveTo>
                    <a:lnTo>
                      <a:pt x="266" y="0"/>
                    </a:lnTo>
                    <a:lnTo>
                      <a:pt x="266" y="35"/>
                    </a:lnTo>
                    <a:lnTo>
                      <a:pt x="0" y="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30"/>
              <p:cNvSpPr/>
              <p:nvPr/>
            </p:nvSpPr>
            <p:spPr>
              <a:xfrm flipH="1">
                <a:off x="4788365" y="2328848"/>
                <a:ext cx="21816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606" h="35" extrusionOk="0">
                    <a:moveTo>
                      <a:pt x="0" y="0"/>
                    </a:moveTo>
                    <a:lnTo>
                      <a:pt x="606" y="0"/>
                    </a:lnTo>
                    <a:lnTo>
                      <a:pt x="606" y="35"/>
                    </a:lnTo>
                    <a:lnTo>
                      <a:pt x="0" y="3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0000" tIns="0" rIns="90000" bIns="0" anchor="ctr" anchorCtr="1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11" name="Google Shape;311;p30"/>
            <p:cNvSpPr/>
            <p:nvPr/>
          </p:nvSpPr>
          <p:spPr>
            <a:xfrm flipH="1">
              <a:off x="2467141" y="4037930"/>
              <a:ext cx="186457" cy="186457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271" y="136"/>
                  </a:moveTo>
                  <a:cubicBezTo>
                    <a:pt x="271" y="160"/>
                    <a:pt x="265" y="184"/>
                    <a:pt x="253" y="204"/>
                  </a:cubicBezTo>
                  <a:cubicBezTo>
                    <a:pt x="241" y="225"/>
                    <a:pt x="225" y="241"/>
                    <a:pt x="204" y="253"/>
                  </a:cubicBezTo>
                  <a:cubicBezTo>
                    <a:pt x="184" y="265"/>
                    <a:pt x="160" y="271"/>
                    <a:pt x="136" y="271"/>
                  </a:cubicBezTo>
                  <a:cubicBezTo>
                    <a:pt x="112" y="271"/>
                    <a:pt x="89" y="265"/>
                    <a:pt x="68" y="253"/>
                  </a:cubicBezTo>
                  <a:cubicBezTo>
                    <a:pt x="47" y="241"/>
                    <a:pt x="30" y="225"/>
                    <a:pt x="18" y="204"/>
                  </a:cubicBezTo>
                  <a:cubicBezTo>
                    <a:pt x="6" y="184"/>
                    <a:pt x="0" y="160"/>
                    <a:pt x="0" y="136"/>
                  </a:cubicBezTo>
                  <a:cubicBezTo>
                    <a:pt x="0" y="112"/>
                    <a:pt x="6" y="89"/>
                    <a:pt x="18" y="68"/>
                  </a:cubicBezTo>
                  <a:cubicBezTo>
                    <a:pt x="30" y="47"/>
                    <a:pt x="47" y="30"/>
                    <a:pt x="68" y="18"/>
                  </a:cubicBezTo>
                  <a:cubicBezTo>
                    <a:pt x="89" y="6"/>
                    <a:pt x="112" y="0"/>
                    <a:pt x="136" y="0"/>
                  </a:cubicBezTo>
                  <a:cubicBezTo>
                    <a:pt x="160" y="0"/>
                    <a:pt x="184" y="6"/>
                    <a:pt x="204" y="18"/>
                  </a:cubicBezTo>
                  <a:cubicBezTo>
                    <a:pt x="225" y="30"/>
                    <a:pt x="241" y="47"/>
                    <a:pt x="253" y="68"/>
                  </a:cubicBezTo>
                  <a:cubicBezTo>
                    <a:pt x="265" y="89"/>
                    <a:pt x="271" y="112"/>
                    <a:pt x="271" y="1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0"/>
            <p:cNvSpPr/>
            <p:nvPr/>
          </p:nvSpPr>
          <p:spPr>
            <a:xfrm flipH="1">
              <a:off x="2515303" y="4086781"/>
              <a:ext cx="89444" cy="89444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65"/>
                  </a:moveTo>
                  <a:lnTo>
                    <a:pt x="130" y="65"/>
                  </a:lnTo>
                  <a:lnTo>
                    <a:pt x="130" y="65"/>
                  </a:lnTo>
                  <a:cubicBezTo>
                    <a:pt x="130" y="53"/>
                    <a:pt x="127" y="42"/>
                    <a:pt x="121" y="32"/>
                  </a:cubicBezTo>
                  <a:cubicBezTo>
                    <a:pt x="115" y="22"/>
                    <a:pt x="107" y="14"/>
                    <a:pt x="97" y="8"/>
                  </a:cubicBezTo>
                  <a:cubicBezTo>
                    <a:pt x="87" y="3"/>
                    <a:pt x="77" y="0"/>
                    <a:pt x="65" y="0"/>
                  </a:cubicBezTo>
                  <a:cubicBezTo>
                    <a:pt x="54" y="0"/>
                    <a:pt x="42" y="3"/>
                    <a:pt x="32" y="8"/>
                  </a:cubicBezTo>
                  <a:cubicBezTo>
                    <a:pt x="22" y="14"/>
                    <a:pt x="14" y="22"/>
                    <a:pt x="8" y="32"/>
                  </a:cubicBezTo>
                  <a:cubicBezTo>
                    <a:pt x="3" y="42"/>
                    <a:pt x="0" y="54"/>
                    <a:pt x="0" y="65"/>
                  </a:cubicBezTo>
                  <a:cubicBezTo>
                    <a:pt x="0" y="77"/>
                    <a:pt x="3" y="87"/>
                    <a:pt x="8" y="97"/>
                  </a:cubicBezTo>
                  <a:cubicBezTo>
                    <a:pt x="14" y="107"/>
                    <a:pt x="22" y="115"/>
                    <a:pt x="32" y="121"/>
                  </a:cubicBezTo>
                  <a:cubicBezTo>
                    <a:pt x="42" y="127"/>
                    <a:pt x="53" y="130"/>
                    <a:pt x="65" y="130"/>
                  </a:cubicBezTo>
                  <a:lnTo>
                    <a:pt x="65" y="130"/>
                  </a:lnTo>
                  <a:lnTo>
                    <a:pt x="65" y="130"/>
                  </a:lnTo>
                  <a:cubicBezTo>
                    <a:pt x="76" y="130"/>
                    <a:pt x="87" y="127"/>
                    <a:pt x="97" y="121"/>
                  </a:cubicBezTo>
                  <a:cubicBezTo>
                    <a:pt x="107" y="115"/>
                    <a:pt x="115" y="107"/>
                    <a:pt x="121" y="97"/>
                  </a:cubicBezTo>
                  <a:cubicBezTo>
                    <a:pt x="127" y="87"/>
                    <a:pt x="130" y="76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1800" rIns="900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0"/>
            <p:cNvSpPr/>
            <p:nvPr/>
          </p:nvSpPr>
          <p:spPr>
            <a:xfrm flipH="1">
              <a:off x="1730259" y="4037930"/>
              <a:ext cx="186457" cy="186457"/>
            </a:xfrm>
            <a:custGeom>
              <a:avLst/>
              <a:gdLst/>
              <a:ahLst/>
              <a:cxnLst/>
              <a:rect l="l" t="t" r="r" b="b"/>
              <a:pathLst>
                <a:path w="271" h="271" extrusionOk="0">
                  <a:moveTo>
                    <a:pt x="271" y="136"/>
                  </a:moveTo>
                  <a:cubicBezTo>
                    <a:pt x="271" y="160"/>
                    <a:pt x="265" y="184"/>
                    <a:pt x="253" y="204"/>
                  </a:cubicBezTo>
                  <a:cubicBezTo>
                    <a:pt x="241" y="225"/>
                    <a:pt x="224" y="241"/>
                    <a:pt x="203" y="253"/>
                  </a:cubicBezTo>
                  <a:cubicBezTo>
                    <a:pt x="183" y="265"/>
                    <a:pt x="160" y="271"/>
                    <a:pt x="136" y="271"/>
                  </a:cubicBezTo>
                  <a:cubicBezTo>
                    <a:pt x="113" y="271"/>
                    <a:pt x="89" y="265"/>
                    <a:pt x="68" y="253"/>
                  </a:cubicBezTo>
                  <a:cubicBezTo>
                    <a:pt x="47" y="241"/>
                    <a:pt x="30" y="225"/>
                    <a:pt x="18" y="204"/>
                  </a:cubicBezTo>
                  <a:cubicBezTo>
                    <a:pt x="6" y="184"/>
                    <a:pt x="0" y="160"/>
                    <a:pt x="0" y="136"/>
                  </a:cubicBezTo>
                  <a:cubicBezTo>
                    <a:pt x="0" y="112"/>
                    <a:pt x="6" y="89"/>
                    <a:pt x="18" y="68"/>
                  </a:cubicBezTo>
                  <a:cubicBezTo>
                    <a:pt x="30" y="47"/>
                    <a:pt x="47" y="30"/>
                    <a:pt x="68" y="18"/>
                  </a:cubicBezTo>
                  <a:cubicBezTo>
                    <a:pt x="89" y="6"/>
                    <a:pt x="112" y="0"/>
                    <a:pt x="136" y="0"/>
                  </a:cubicBezTo>
                  <a:cubicBezTo>
                    <a:pt x="159" y="0"/>
                    <a:pt x="183" y="6"/>
                    <a:pt x="203" y="18"/>
                  </a:cubicBezTo>
                  <a:cubicBezTo>
                    <a:pt x="224" y="30"/>
                    <a:pt x="241" y="47"/>
                    <a:pt x="253" y="68"/>
                  </a:cubicBezTo>
                  <a:cubicBezTo>
                    <a:pt x="265" y="89"/>
                    <a:pt x="271" y="112"/>
                    <a:pt x="271" y="1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0"/>
            <p:cNvSpPr/>
            <p:nvPr/>
          </p:nvSpPr>
          <p:spPr>
            <a:xfrm flipH="1">
              <a:off x="1774293" y="4086781"/>
              <a:ext cx="89444" cy="89444"/>
            </a:xfrm>
            <a:custGeom>
              <a:avLst/>
              <a:gdLst/>
              <a:ahLst/>
              <a:cxnLst/>
              <a:rect l="l" t="t" r="r" b="b"/>
              <a:pathLst>
                <a:path w="130" h="130" extrusionOk="0">
                  <a:moveTo>
                    <a:pt x="130" y="65"/>
                  </a:moveTo>
                  <a:lnTo>
                    <a:pt x="130" y="65"/>
                  </a:lnTo>
                  <a:cubicBezTo>
                    <a:pt x="130" y="53"/>
                    <a:pt x="128" y="42"/>
                    <a:pt x="122" y="32"/>
                  </a:cubicBezTo>
                  <a:cubicBezTo>
                    <a:pt x="117" y="22"/>
                    <a:pt x="108" y="14"/>
                    <a:pt x="98" y="8"/>
                  </a:cubicBezTo>
                  <a:cubicBezTo>
                    <a:pt x="88" y="3"/>
                    <a:pt x="77" y="0"/>
                    <a:pt x="65" y="0"/>
                  </a:cubicBezTo>
                  <a:cubicBezTo>
                    <a:pt x="54" y="0"/>
                    <a:pt x="43" y="3"/>
                    <a:pt x="33" y="8"/>
                  </a:cubicBezTo>
                  <a:cubicBezTo>
                    <a:pt x="23" y="14"/>
                    <a:pt x="15" y="22"/>
                    <a:pt x="9" y="32"/>
                  </a:cubicBezTo>
                  <a:cubicBezTo>
                    <a:pt x="3" y="42"/>
                    <a:pt x="0" y="54"/>
                    <a:pt x="0" y="65"/>
                  </a:cubicBezTo>
                  <a:cubicBezTo>
                    <a:pt x="0" y="77"/>
                    <a:pt x="3" y="87"/>
                    <a:pt x="9" y="97"/>
                  </a:cubicBezTo>
                  <a:cubicBezTo>
                    <a:pt x="15" y="107"/>
                    <a:pt x="23" y="115"/>
                    <a:pt x="33" y="121"/>
                  </a:cubicBezTo>
                  <a:cubicBezTo>
                    <a:pt x="43" y="127"/>
                    <a:pt x="54" y="130"/>
                    <a:pt x="65" y="130"/>
                  </a:cubicBezTo>
                  <a:lnTo>
                    <a:pt x="65" y="130"/>
                  </a:lnTo>
                  <a:lnTo>
                    <a:pt x="65" y="130"/>
                  </a:lnTo>
                  <a:cubicBezTo>
                    <a:pt x="77" y="130"/>
                    <a:pt x="88" y="127"/>
                    <a:pt x="98" y="121"/>
                  </a:cubicBezTo>
                  <a:cubicBezTo>
                    <a:pt x="108" y="115"/>
                    <a:pt x="117" y="107"/>
                    <a:pt x="122" y="97"/>
                  </a:cubicBezTo>
                  <a:cubicBezTo>
                    <a:pt x="128" y="87"/>
                    <a:pt x="130" y="76"/>
                    <a:pt x="130" y="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0000" tIns="1800" rIns="90000" bIns="18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0"/>
            <p:cNvSpPr/>
            <p:nvPr/>
          </p:nvSpPr>
          <p:spPr>
            <a:xfrm flipH="1">
              <a:off x="2473333" y="4014537"/>
              <a:ext cx="402499" cy="290350"/>
            </a:xfrm>
            <a:custGeom>
              <a:avLst/>
              <a:gdLst/>
              <a:ahLst/>
              <a:cxnLst/>
              <a:rect l="l" t="t" r="r" b="b"/>
              <a:pathLst>
                <a:path w="585" h="422" extrusionOk="0">
                  <a:moveTo>
                    <a:pt x="295" y="76"/>
                  </a:moveTo>
                  <a:lnTo>
                    <a:pt x="520" y="0"/>
                  </a:lnTo>
                  <a:lnTo>
                    <a:pt x="584" y="301"/>
                  </a:lnTo>
                  <a:lnTo>
                    <a:pt x="584" y="301"/>
                  </a:lnTo>
                  <a:cubicBezTo>
                    <a:pt x="585" y="303"/>
                    <a:pt x="585" y="306"/>
                    <a:pt x="585" y="308"/>
                  </a:cubicBezTo>
                  <a:cubicBezTo>
                    <a:pt x="585" y="314"/>
                    <a:pt x="583" y="320"/>
                    <a:pt x="580" y="325"/>
                  </a:cubicBezTo>
                  <a:cubicBezTo>
                    <a:pt x="577" y="330"/>
                    <a:pt x="573" y="335"/>
                    <a:pt x="568" y="338"/>
                  </a:cubicBezTo>
                  <a:cubicBezTo>
                    <a:pt x="563" y="341"/>
                    <a:pt x="557" y="342"/>
                    <a:pt x="551" y="342"/>
                  </a:cubicBezTo>
                  <a:cubicBezTo>
                    <a:pt x="550" y="342"/>
                    <a:pt x="549" y="342"/>
                    <a:pt x="549" y="342"/>
                  </a:cubicBezTo>
                  <a:lnTo>
                    <a:pt x="549" y="342"/>
                  </a:lnTo>
                  <a:lnTo>
                    <a:pt x="549" y="342"/>
                  </a:lnTo>
                  <a:cubicBezTo>
                    <a:pt x="543" y="342"/>
                    <a:pt x="538" y="340"/>
                    <a:pt x="534" y="338"/>
                  </a:cubicBezTo>
                  <a:cubicBezTo>
                    <a:pt x="529" y="335"/>
                    <a:pt x="524" y="330"/>
                    <a:pt x="521" y="325"/>
                  </a:cubicBezTo>
                  <a:cubicBezTo>
                    <a:pt x="520" y="323"/>
                    <a:pt x="519" y="321"/>
                    <a:pt x="518" y="318"/>
                  </a:cubicBezTo>
                  <a:lnTo>
                    <a:pt x="494" y="239"/>
                  </a:lnTo>
                  <a:lnTo>
                    <a:pt x="480" y="291"/>
                  </a:lnTo>
                  <a:lnTo>
                    <a:pt x="480" y="291"/>
                  </a:lnTo>
                  <a:cubicBezTo>
                    <a:pt x="478" y="300"/>
                    <a:pt x="475" y="308"/>
                    <a:pt x="470" y="316"/>
                  </a:cubicBezTo>
                  <a:cubicBezTo>
                    <a:pt x="462" y="331"/>
                    <a:pt x="449" y="343"/>
                    <a:pt x="434" y="352"/>
                  </a:cubicBezTo>
                  <a:cubicBezTo>
                    <a:pt x="424" y="358"/>
                    <a:pt x="413" y="362"/>
                    <a:pt x="402" y="364"/>
                  </a:cubicBezTo>
                  <a:lnTo>
                    <a:pt x="65" y="421"/>
                  </a:lnTo>
                  <a:cubicBezTo>
                    <a:pt x="9" y="432"/>
                    <a:pt x="-24" y="362"/>
                    <a:pt x="20" y="326"/>
                  </a:cubicBezTo>
                  <a:lnTo>
                    <a:pt x="295" y="7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0"/>
            <p:cNvSpPr/>
            <p:nvPr/>
          </p:nvSpPr>
          <p:spPr>
            <a:xfrm flipH="1">
              <a:off x="3219848" y="4057883"/>
              <a:ext cx="405251" cy="248380"/>
            </a:xfrm>
            <a:custGeom>
              <a:avLst/>
              <a:gdLst/>
              <a:ahLst/>
              <a:cxnLst/>
              <a:rect l="l" t="t" r="r" b="b"/>
              <a:pathLst>
                <a:path w="589" h="361" extrusionOk="0">
                  <a:moveTo>
                    <a:pt x="290" y="53"/>
                  </a:moveTo>
                  <a:lnTo>
                    <a:pt x="589" y="0"/>
                  </a:lnTo>
                  <a:lnTo>
                    <a:pt x="588" y="276"/>
                  </a:lnTo>
                  <a:lnTo>
                    <a:pt x="588" y="276"/>
                  </a:lnTo>
                  <a:cubicBezTo>
                    <a:pt x="588" y="277"/>
                    <a:pt x="588" y="279"/>
                    <a:pt x="588" y="281"/>
                  </a:cubicBezTo>
                  <a:cubicBezTo>
                    <a:pt x="588" y="287"/>
                    <a:pt x="587" y="293"/>
                    <a:pt x="584" y="298"/>
                  </a:cubicBezTo>
                  <a:cubicBezTo>
                    <a:pt x="581" y="304"/>
                    <a:pt x="576" y="307"/>
                    <a:pt x="571" y="310"/>
                  </a:cubicBezTo>
                  <a:cubicBezTo>
                    <a:pt x="566" y="313"/>
                    <a:pt x="560" y="315"/>
                    <a:pt x="554" y="315"/>
                  </a:cubicBezTo>
                  <a:cubicBezTo>
                    <a:pt x="553" y="315"/>
                    <a:pt x="551" y="315"/>
                    <a:pt x="550" y="314"/>
                  </a:cubicBezTo>
                  <a:lnTo>
                    <a:pt x="550" y="314"/>
                  </a:lnTo>
                  <a:lnTo>
                    <a:pt x="550" y="314"/>
                  </a:lnTo>
                  <a:cubicBezTo>
                    <a:pt x="545" y="314"/>
                    <a:pt x="541" y="312"/>
                    <a:pt x="537" y="310"/>
                  </a:cubicBezTo>
                  <a:cubicBezTo>
                    <a:pt x="532" y="307"/>
                    <a:pt x="529" y="303"/>
                    <a:pt x="525" y="298"/>
                  </a:cubicBezTo>
                  <a:cubicBezTo>
                    <a:pt x="524" y="295"/>
                    <a:pt x="522" y="292"/>
                    <a:pt x="521" y="288"/>
                  </a:cubicBezTo>
                  <a:lnTo>
                    <a:pt x="502" y="208"/>
                  </a:lnTo>
                  <a:lnTo>
                    <a:pt x="485" y="259"/>
                  </a:lnTo>
                  <a:lnTo>
                    <a:pt x="485" y="259"/>
                  </a:lnTo>
                  <a:cubicBezTo>
                    <a:pt x="483" y="265"/>
                    <a:pt x="481" y="271"/>
                    <a:pt x="477" y="277"/>
                  </a:cubicBezTo>
                  <a:cubicBezTo>
                    <a:pt x="469" y="292"/>
                    <a:pt x="457" y="304"/>
                    <a:pt x="441" y="313"/>
                  </a:cubicBezTo>
                  <a:cubicBezTo>
                    <a:pt x="430" y="320"/>
                    <a:pt x="415" y="324"/>
                    <a:pt x="401" y="326"/>
                  </a:cubicBezTo>
                  <a:lnTo>
                    <a:pt x="63" y="360"/>
                  </a:lnTo>
                  <a:cubicBezTo>
                    <a:pt x="6" y="367"/>
                    <a:pt x="-22" y="294"/>
                    <a:pt x="24" y="262"/>
                  </a:cubicBezTo>
                  <a:lnTo>
                    <a:pt x="290" y="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0000" tIns="45000" rIns="90000" bIns="45000" anchor="ctr" anchorCtr="1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17" name="Google Shape;317;p30"/>
          <p:cNvCxnSpPr>
            <a:cxnSpLocks/>
          </p:cNvCxnSpPr>
          <p:nvPr/>
        </p:nvCxnSpPr>
        <p:spPr>
          <a:xfrm>
            <a:off x="720671" y="4306275"/>
            <a:ext cx="3763704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B0B3E0C-114C-109F-974B-57B002FE482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DEMO_APRESENTACAO_BD">
            <a:hlinkClick r:id="" action="ppaction://media"/>
            <a:extLst>
              <a:ext uri="{FF2B5EF4-FFF2-40B4-BE49-F238E27FC236}">
                <a16:creationId xmlns:a16="http://schemas.microsoft.com/office/drawing/2014/main" id="{866135A6-2DC6-D22E-6C1B-8217032615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729" y="382722"/>
            <a:ext cx="6884542" cy="437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52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8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/>
          <p:nvPr/>
        </p:nvSpPr>
        <p:spPr>
          <a:xfrm>
            <a:off x="4965514" y="3117925"/>
            <a:ext cx="626100" cy="62610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15" name="Google Shape;215;p28"/>
          <p:cNvSpPr/>
          <p:nvPr/>
        </p:nvSpPr>
        <p:spPr>
          <a:xfrm>
            <a:off x="830206" y="1389606"/>
            <a:ext cx="626100" cy="6261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16" name="Google Shape;216;p28"/>
          <p:cNvSpPr/>
          <p:nvPr/>
        </p:nvSpPr>
        <p:spPr>
          <a:xfrm>
            <a:off x="4944022" y="1389606"/>
            <a:ext cx="626100" cy="626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17" name="Google Shape;217;p28"/>
          <p:cNvSpPr/>
          <p:nvPr/>
        </p:nvSpPr>
        <p:spPr>
          <a:xfrm>
            <a:off x="824856" y="3116739"/>
            <a:ext cx="626100" cy="6261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18" name="Google Shape;218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6535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9" name="Google Shape;219;p28"/>
          <p:cNvSpPr txBox="1">
            <a:spLocks noGrp="1"/>
          </p:cNvSpPr>
          <p:nvPr>
            <p:ph type="title" idx="2"/>
          </p:nvPr>
        </p:nvSpPr>
        <p:spPr>
          <a:xfrm>
            <a:off x="830206" y="1478041"/>
            <a:ext cx="626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title" idx="3"/>
          </p:nvPr>
        </p:nvSpPr>
        <p:spPr>
          <a:xfrm>
            <a:off x="4965514" y="3217566"/>
            <a:ext cx="626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title" idx="4"/>
          </p:nvPr>
        </p:nvSpPr>
        <p:spPr>
          <a:xfrm>
            <a:off x="4944022" y="1478041"/>
            <a:ext cx="626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title" idx="6"/>
          </p:nvPr>
        </p:nvSpPr>
        <p:spPr>
          <a:xfrm>
            <a:off x="824856" y="3205174"/>
            <a:ext cx="626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ubTitle" idx="1"/>
          </p:nvPr>
        </p:nvSpPr>
        <p:spPr>
          <a:xfrm>
            <a:off x="1631069" y="1478041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</a:t>
            </a:r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subTitle" idx="8"/>
          </p:nvPr>
        </p:nvSpPr>
        <p:spPr>
          <a:xfrm>
            <a:off x="5760907" y="1478041"/>
            <a:ext cx="2804131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 e Desenvolvimento</a:t>
            </a: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ubTitle" idx="9"/>
          </p:nvPr>
        </p:nvSpPr>
        <p:spPr>
          <a:xfrm>
            <a:off x="1630668" y="3205174"/>
            <a:ext cx="321657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/>
              <a:t>Objetivos Atingidos e a Atingir</a:t>
            </a:r>
            <a:endParaRPr lang="en-US"/>
          </a:p>
        </p:txBody>
      </p:sp>
      <p:sp>
        <p:nvSpPr>
          <p:cNvPr id="228" name="Google Shape;228;p28"/>
          <p:cNvSpPr txBox="1">
            <a:spLocks noGrp="1"/>
          </p:cNvSpPr>
          <p:nvPr>
            <p:ph type="subTitle" idx="13"/>
          </p:nvPr>
        </p:nvSpPr>
        <p:spPr>
          <a:xfrm>
            <a:off x="5760907" y="3217566"/>
            <a:ext cx="23814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7 ideias de Portugal - Trajes académicos">
            <a:extLst>
              <a:ext uri="{FF2B5EF4-FFF2-40B4-BE49-F238E27FC236}">
                <a16:creationId xmlns:a16="http://schemas.microsoft.com/office/drawing/2014/main" id="{8523FC00-5ADE-331F-9ABC-C39DF96D2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202" y="711956"/>
            <a:ext cx="2601416" cy="37195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35" name="Google Shape;235;p29"/>
          <p:cNvSpPr txBox="1">
            <a:spLocks noGrp="1"/>
          </p:cNvSpPr>
          <p:nvPr>
            <p:ph type="subTitle" idx="1"/>
          </p:nvPr>
        </p:nvSpPr>
        <p:spPr>
          <a:xfrm>
            <a:off x="867343" y="2003777"/>
            <a:ext cx="3177855" cy="1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>
                <a:latin typeface="Oswald" panose="00000500000000000000" pitchFamily="2" charset="0"/>
              </a:rPr>
              <a:t>O nosso projeto consiste numa aplicação para gerir o stock de uma loja de artigo académicos e de papelaria.</a:t>
            </a:r>
            <a:endParaRPr sz="1600">
              <a:latin typeface="Oswald" panose="00000500000000000000" pitchFamily="2" charset="0"/>
            </a:endParaRPr>
          </a:p>
        </p:txBody>
      </p:sp>
      <p:sp>
        <p:nvSpPr>
          <p:cNvPr id="236" name="Google Shape;236;p29"/>
          <p:cNvSpPr txBox="1">
            <a:spLocks noGrp="1"/>
          </p:cNvSpPr>
          <p:nvPr>
            <p:ph type="title"/>
          </p:nvPr>
        </p:nvSpPr>
        <p:spPr>
          <a:xfrm>
            <a:off x="867344" y="1309277"/>
            <a:ext cx="1575395" cy="6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</a:t>
            </a:r>
            <a:endParaRPr/>
          </a:p>
        </p:txBody>
      </p:sp>
      <p:sp>
        <p:nvSpPr>
          <p:cNvPr id="238" name="Google Shape;238;p29"/>
          <p:cNvSpPr/>
          <p:nvPr/>
        </p:nvSpPr>
        <p:spPr>
          <a:xfrm>
            <a:off x="5408158" y="3919000"/>
            <a:ext cx="626100" cy="626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39" name="Google Shape;239;p29"/>
          <p:cNvSpPr/>
          <p:nvPr/>
        </p:nvSpPr>
        <p:spPr>
          <a:xfrm>
            <a:off x="5226853" y="3664650"/>
            <a:ext cx="354000" cy="354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Mulish Medium"/>
              <a:ea typeface="Mulish Medium"/>
              <a:cs typeface="Mulish Medium"/>
              <a:sym typeface="Mulish Medium"/>
            </a:endParaRPr>
          </a:p>
        </p:txBody>
      </p:sp>
      <p:sp>
        <p:nvSpPr>
          <p:cNvPr id="240" name="Google Shape;240;p29"/>
          <p:cNvSpPr/>
          <p:nvPr/>
        </p:nvSpPr>
        <p:spPr>
          <a:xfrm>
            <a:off x="5693202" y="4353825"/>
            <a:ext cx="447600" cy="447600"/>
          </a:xfrm>
          <a:prstGeom prst="roundRect">
            <a:avLst>
              <a:gd name="adj" fmla="val 1666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ulish Medium"/>
              <a:ea typeface="Mulish Medium"/>
              <a:cs typeface="Mulish Medium"/>
              <a:sym typeface="Mulish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>
            <a:spLocks noGrp="1"/>
          </p:cNvSpPr>
          <p:nvPr>
            <p:ph type="title"/>
          </p:nvPr>
        </p:nvSpPr>
        <p:spPr>
          <a:xfrm>
            <a:off x="210846" y="1955374"/>
            <a:ext cx="3260900" cy="12327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Diagrama Entidade- Relacionamento</a:t>
            </a:r>
            <a:endParaRPr/>
          </a:p>
        </p:txBody>
      </p:sp>
      <p:pic>
        <p:nvPicPr>
          <p:cNvPr id="3" name="Imagem 2" descr="Uma imagem com diagrama, esboço, desenho, Desenho técnico&#10;&#10;Descrição gerada automaticamente">
            <a:extLst>
              <a:ext uri="{FF2B5EF4-FFF2-40B4-BE49-F238E27FC236}">
                <a16:creationId xmlns:a16="http://schemas.microsoft.com/office/drawing/2014/main" id="{B3BDE96A-C5BF-FD38-2726-DBBE164BD9B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24507" y="61240"/>
            <a:ext cx="5208647" cy="48504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>
            <a:spLocks noGrp="1"/>
          </p:cNvSpPr>
          <p:nvPr>
            <p:ph type="title"/>
          </p:nvPr>
        </p:nvSpPr>
        <p:spPr>
          <a:xfrm>
            <a:off x="127579" y="2285400"/>
            <a:ext cx="36920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Esquema Relacional</a:t>
            </a:r>
            <a:endParaRPr/>
          </a:p>
        </p:txBody>
      </p:sp>
      <p:pic>
        <p:nvPicPr>
          <p:cNvPr id="5" name="Imagem 4" descr="Uma imagem com texto, diagrama, Paralelo, recibo&#10;&#10;Descrição gerada automaticamente">
            <a:extLst>
              <a:ext uri="{FF2B5EF4-FFF2-40B4-BE49-F238E27FC236}">
                <a16:creationId xmlns:a16="http://schemas.microsoft.com/office/drawing/2014/main" id="{59BB2D34-DF4F-A2B7-FFA7-794591F16C1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819661" y="0"/>
            <a:ext cx="47905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750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>
            <a:spLocks noGrp="1"/>
          </p:cNvSpPr>
          <p:nvPr>
            <p:ph type="title"/>
          </p:nvPr>
        </p:nvSpPr>
        <p:spPr>
          <a:xfrm>
            <a:off x="-1389250" y="1220383"/>
            <a:ext cx="451809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Esquema </a:t>
            </a:r>
            <a:br>
              <a:rPr lang="en"/>
            </a:br>
            <a:r>
              <a:rPr lang="en"/>
              <a:t>Relacional </a:t>
            </a:r>
            <a:br>
              <a:rPr lang="en"/>
            </a:br>
            <a:r>
              <a:rPr lang="en"/>
              <a:t>(SGBD)</a:t>
            </a:r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4464D95-9127-9754-6D7F-ACC16B9EFB4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795747" y="118606"/>
            <a:ext cx="7244547" cy="473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674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19332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  <p:sp>
        <p:nvSpPr>
          <p:cNvPr id="419" name="Google Shape;419;p34"/>
          <p:cNvSpPr txBox="1">
            <a:spLocks noGrp="1"/>
          </p:cNvSpPr>
          <p:nvPr>
            <p:ph type="subTitle" idx="7"/>
          </p:nvPr>
        </p:nvSpPr>
        <p:spPr>
          <a:xfrm>
            <a:off x="596013" y="1960493"/>
            <a:ext cx="3975987" cy="16529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>
              <a:solidFill>
                <a:srgbClr val="285994"/>
              </a:solidFill>
              <a:latin typeface="Oswald" panose="00000500000000000000" pitchFamily="2" charset="0"/>
            </a:endParaRP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Adicionar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/Remover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,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peças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de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da BD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Adicionar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/Remover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Peças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dos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Trajes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</a:rPr>
              <a:t>Criados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4C2F00A-1771-952F-2D13-D588F60CDFF9}"/>
              </a:ext>
            </a:extLst>
          </p:cNvPr>
          <p:cNvSpPr txBox="1"/>
          <p:nvPr/>
        </p:nvSpPr>
        <p:spPr>
          <a:xfrm>
            <a:off x="4719235" y="1844258"/>
            <a:ext cx="4572000" cy="15822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Visualizar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detalhes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de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todos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artigos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  <a:sym typeface="Oswald"/>
            </a:endParaRPr>
          </a:p>
          <a:p>
            <a:pPr marL="285750" indent="-285750">
              <a:lnSpc>
                <a:spcPct val="200000"/>
              </a:lnSpc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Pesquisar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por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nome</a:t>
            </a:r>
            <a:endParaRPr lang="en-US" sz="1700">
              <a:solidFill>
                <a:srgbClr val="285994"/>
              </a:solidFill>
              <a:latin typeface="Oswald" panose="00000500000000000000" pitchFamily="2" charset="0"/>
              <a:sym typeface="Oswald"/>
            </a:endParaRPr>
          </a:p>
          <a:p>
            <a:pPr marL="285750" indent="-285750">
              <a:lnSpc>
                <a:spcPct val="200000"/>
              </a:lnSpc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Filtrar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  <a:r>
              <a:rPr lang="en-US" sz="1700" err="1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artigos</a:t>
            </a:r>
            <a:r>
              <a:rPr lang="en-US" sz="1700">
                <a:solidFill>
                  <a:srgbClr val="285994"/>
                </a:solidFill>
                <a:latin typeface="Oswald" panose="00000500000000000000" pitchFamily="2" charset="0"/>
                <a:sym typeface="Oswald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2996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1132047" cy="572700"/>
          </a:xfrm>
        </p:spPr>
        <p:txBody>
          <a:bodyPr/>
          <a:lstStyle/>
          <a:p>
            <a:r>
              <a:rPr lang="pt-PT" err="1"/>
              <a:t>Views</a:t>
            </a:r>
            <a:endParaRPr lang="pt-PT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9FEFD13-1992-9873-F6F8-9A54C5CB74C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86023" y="1139124"/>
            <a:ext cx="3009812" cy="3671161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6F9CF3BB-8CF7-8367-EB25-494D0FE9F5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689902" y="1139124"/>
            <a:ext cx="2971959" cy="72842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6B0B7FB4-FEA9-BB90-12FC-681A514893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17" r="7159"/>
          <a:stretch/>
        </p:blipFill>
        <p:spPr>
          <a:xfrm>
            <a:off x="4666655" y="1852046"/>
            <a:ext cx="3398241" cy="294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13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A33EF4-56B5-CF2D-4228-964169D94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45025"/>
            <a:ext cx="1132047" cy="572700"/>
          </a:xfrm>
        </p:spPr>
        <p:txBody>
          <a:bodyPr/>
          <a:lstStyle/>
          <a:p>
            <a:r>
              <a:rPr lang="pt-PT" err="1"/>
              <a:t>Views</a:t>
            </a:r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0E3DCE3-6161-7612-3360-756F3945644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463354" y="445025"/>
            <a:ext cx="5343411" cy="455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574153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Innovation Plan by Slidesgo">
  <a:themeElements>
    <a:clrScheme name="Simple Light">
      <a:dk1>
        <a:srgbClr val="152F4D"/>
      </a:dk1>
      <a:lt1>
        <a:srgbClr val="F8F7F7"/>
      </a:lt1>
      <a:dk2>
        <a:srgbClr val="EC603C"/>
      </a:dk2>
      <a:lt2>
        <a:srgbClr val="FBC578"/>
      </a:lt2>
      <a:accent1>
        <a:srgbClr val="0A5781"/>
      </a:accent1>
      <a:accent2>
        <a:srgbClr val="274270"/>
      </a:accent2>
      <a:accent3>
        <a:srgbClr val="7A9AD0"/>
      </a:accent3>
      <a:accent4>
        <a:srgbClr val="D7DFEE"/>
      </a:accent4>
      <a:accent5>
        <a:srgbClr val="D9D9D9"/>
      </a:accent5>
      <a:accent6>
        <a:srgbClr val="FFFFFF"/>
      </a:accent6>
      <a:hlink>
        <a:srgbClr val="152F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5DA825B36D9D478BC4D3DE9AF1BB6D" ma:contentTypeVersion="15" ma:contentTypeDescription="Create a new document." ma:contentTypeScope="" ma:versionID="91e5f94c3b75448c490082a38c83988e">
  <xsd:schema xmlns:xsd="http://www.w3.org/2001/XMLSchema" xmlns:xs="http://www.w3.org/2001/XMLSchema" xmlns:p="http://schemas.microsoft.com/office/2006/metadata/properties" xmlns:ns3="8865330e-82e2-4e7e-9dfa-7558f79029e9" xmlns:ns4="a33bb836-a0d8-4cec-bb2e-68ee04a611f1" targetNamespace="http://schemas.microsoft.com/office/2006/metadata/properties" ma:root="true" ma:fieldsID="0b959a9fdf3413fc6f582c09f21014ca" ns3:_="" ns4:_="">
    <xsd:import namespace="8865330e-82e2-4e7e-9dfa-7558f79029e9"/>
    <xsd:import namespace="a33bb836-a0d8-4cec-bb2e-68ee04a611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65330e-82e2-4e7e-9dfa-7558f79029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3bb836-a0d8-4cec-bb2e-68ee04a611f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865330e-82e2-4e7e-9dfa-7558f79029e9" xsi:nil="true"/>
  </documentManagement>
</p:properties>
</file>

<file path=customXml/itemProps1.xml><?xml version="1.0" encoding="utf-8"?>
<ds:datastoreItem xmlns:ds="http://schemas.openxmlformats.org/officeDocument/2006/customXml" ds:itemID="{5CF170EB-039B-401A-B709-9468DD7D27F1}">
  <ds:schemaRefs>
    <ds:schemaRef ds:uri="8865330e-82e2-4e7e-9dfa-7558f79029e9"/>
    <ds:schemaRef ds:uri="a33bb836-a0d8-4cec-bb2e-68ee04a611f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F2CA0A2-F95D-4AE5-9BC6-9B8350207A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C163AEB-BD34-43E7-9FDE-B103D56E6CD2}">
  <ds:schemaRefs>
    <ds:schemaRef ds:uri="http://schemas.openxmlformats.org/package/2006/metadata/core-properties"/>
    <ds:schemaRef ds:uri="8865330e-82e2-4e7e-9dfa-7558f79029e9"/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a33bb836-a0d8-4cec-bb2e-68ee04a611f1"/>
    <ds:schemaRef ds:uri="http://schemas.microsoft.com/office/2006/documentManagement/types"/>
    <ds:schemaRef ds:uri="http://purl.org/dc/terms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</Words>
  <Application>Microsoft Office PowerPoint</Application>
  <PresentationFormat>Apresentação no Ecrã (16:9)</PresentationFormat>
  <Paragraphs>46</Paragraphs>
  <Slides>16</Slides>
  <Notes>10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3" baseType="lpstr">
      <vt:lpstr>Nunito Light</vt:lpstr>
      <vt:lpstr>Raleway</vt:lpstr>
      <vt:lpstr>Oswald</vt:lpstr>
      <vt:lpstr>Arial</vt:lpstr>
      <vt:lpstr>Oswald Light</vt:lpstr>
      <vt:lpstr>Mulish Medium</vt:lpstr>
      <vt:lpstr>Business Innovation Plan by Slidesgo</vt:lpstr>
      <vt:lpstr>Loja de artigos académicos</vt:lpstr>
      <vt:lpstr>Table of contents</vt:lpstr>
      <vt:lpstr>Conceito</vt:lpstr>
      <vt:lpstr>Diagrama Entidade- Relacionamento</vt:lpstr>
      <vt:lpstr>Esquema Relacional</vt:lpstr>
      <vt:lpstr>Esquema  Relacional  (SGBD)</vt:lpstr>
      <vt:lpstr>Requisitos</vt:lpstr>
      <vt:lpstr>Views</vt:lpstr>
      <vt:lpstr>Views</vt:lpstr>
      <vt:lpstr>Stored Procedures</vt:lpstr>
      <vt:lpstr>Stored Procedures</vt:lpstr>
      <vt:lpstr>Triggers</vt:lpstr>
      <vt:lpstr>Triggers</vt:lpstr>
      <vt:lpstr>Objetivos Atingidos</vt:lpstr>
      <vt:lpstr>DEMO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Loja de artigos académicos</dc:title>
  <dc:creator>Andre Dora</dc:creator>
  <cp:lastModifiedBy>António Alberto</cp:lastModifiedBy>
  <cp:revision>1</cp:revision>
  <dcterms:modified xsi:type="dcterms:W3CDTF">2024-06-04T19:03:53Z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0x010100985DA825B36D9D478BC4D3DE9AF1BB6D</vt:lpwstr>
  </property>
</Properties>
</file>